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BCE45-2D99-4BD6-A736-50A8194CA196}" type="datetimeFigureOut">
              <a:rPr lang="fr-FR" smtClean="0"/>
              <a:t>13/10/2014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CCC04-19F7-4C72-BE38-BCA3889D536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Crédit Photo: https://www.flickr.com/photos/faberzeus/4655745123/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CC04-19F7-4C72-BE38-BCA3889D536F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Crédit </a:t>
            </a:r>
            <a:r>
              <a:rPr lang="fr-FR" smtClean="0"/>
              <a:t>photo:</a:t>
            </a:r>
            <a:r>
              <a:rPr lang="fr-FR" baseline="0" smtClean="0"/>
              <a:t> </a:t>
            </a:r>
            <a:r>
              <a:rPr lang="fr-FR" smtClean="0"/>
              <a:t>https</a:t>
            </a:r>
            <a:r>
              <a:rPr lang="fr-FR" dirty="0" smtClean="0"/>
              <a:t>://www.flickr.com/photos/vin60/2457376508/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CC04-19F7-4C72-BE38-BCA3889D536F}" type="slidenum">
              <a:rPr lang="fr-FR" smtClean="0"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Crédit photo: https://www.flickr.com/photos/acearchie/9117466297/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CC04-19F7-4C72-BE38-BCA3889D536F}" type="slidenum">
              <a:rPr lang="fr-FR" smtClean="0"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Crédit photo:</a:t>
            </a:r>
            <a:r>
              <a:rPr lang="fr-FR" baseline="0" dirty="0" smtClean="0"/>
              <a:t> </a:t>
            </a:r>
            <a:r>
              <a:rPr lang="fr-FR" dirty="0" smtClean="0"/>
              <a:t>https://www.flickr.com/photos/vin60/2457376508/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CC04-19F7-4C72-BE38-BCA3889D536F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Crédit </a:t>
            </a:r>
            <a:r>
              <a:rPr lang="fr-FR" smtClean="0"/>
              <a:t>photo:</a:t>
            </a:r>
            <a:r>
              <a:rPr lang="fr-FR" baseline="0" smtClean="0"/>
              <a:t> </a:t>
            </a:r>
            <a:r>
              <a:rPr lang="fr-FR" smtClean="0"/>
              <a:t>https</a:t>
            </a:r>
            <a:r>
              <a:rPr lang="fr-FR" dirty="0" smtClean="0"/>
              <a:t>://www.flickr.com/photos/vin60/2457376508/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CC04-19F7-4C72-BE38-BCA3889D536F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Crédit </a:t>
            </a:r>
            <a:r>
              <a:rPr lang="fr-FR" smtClean="0"/>
              <a:t>photo:</a:t>
            </a:r>
            <a:r>
              <a:rPr lang="fr-FR" baseline="0" smtClean="0"/>
              <a:t> </a:t>
            </a:r>
            <a:r>
              <a:rPr lang="fr-FR" smtClean="0"/>
              <a:t>https</a:t>
            </a:r>
            <a:r>
              <a:rPr lang="fr-FR" dirty="0" smtClean="0"/>
              <a:t>://www.flickr.com/photos/vin60/2457376508/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CC04-19F7-4C72-BE38-BCA3889D536F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Crédit photo:</a:t>
            </a:r>
            <a:r>
              <a:rPr lang="fr-FR" baseline="0" dirty="0" smtClean="0"/>
              <a:t> </a:t>
            </a:r>
            <a:r>
              <a:rPr lang="fr-FR" dirty="0" smtClean="0"/>
              <a:t>https://www.flickr.com/photos/takeasip/5098985107/</a:t>
            </a:r>
            <a:r>
              <a:rPr lang="fr-FR" baseline="0" dirty="0" smtClean="0"/>
              <a:t> avec l’aimable autorisation du Mec en question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CC04-19F7-4C72-BE38-BCA3889D536F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Crédit </a:t>
            </a:r>
            <a:r>
              <a:rPr lang="fr-FR" smtClean="0"/>
              <a:t>photo:</a:t>
            </a:r>
            <a:r>
              <a:rPr lang="fr-FR" baseline="0" smtClean="0"/>
              <a:t> </a:t>
            </a:r>
            <a:r>
              <a:rPr lang="fr-FR" smtClean="0"/>
              <a:t>https</a:t>
            </a:r>
            <a:r>
              <a:rPr lang="fr-FR" dirty="0" smtClean="0"/>
              <a:t>://www.flickr.com/photos/vin60/2457376508/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CC04-19F7-4C72-BE38-BCA3889D536F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Crédit </a:t>
            </a:r>
            <a:r>
              <a:rPr lang="fr-FR" smtClean="0"/>
              <a:t>photo:</a:t>
            </a:r>
            <a:r>
              <a:rPr lang="fr-FR" baseline="0" smtClean="0"/>
              <a:t> </a:t>
            </a:r>
            <a:r>
              <a:rPr lang="fr-FR" smtClean="0"/>
              <a:t>https</a:t>
            </a:r>
            <a:r>
              <a:rPr lang="fr-FR" dirty="0" smtClean="0"/>
              <a:t>://www.flickr.com/photos/vin60/2457376508/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CC04-19F7-4C72-BE38-BCA3889D536F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Crédit </a:t>
            </a:r>
            <a:r>
              <a:rPr lang="fr-FR" smtClean="0"/>
              <a:t>photo:</a:t>
            </a:r>
            <a:r>
              <a:rPr lang="fr-FR" baseline="0" smtClean="0"/>
              <a:t> </a:t>
            </a:r>
            <a:r>
              <a:rPr lang="fr-FR" smtClean="0"/>
              <a:t>https</a:t>
            </a:r>
            <a:r>
              <a:rPr lang="fr-FR" dirty="0" smtClean="0"/>
              <a:t>://www.flickr.com/photos/vin60/2457376508/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CC04-19F7-4C72-BE38-BCA3889D536F}" type="slidenum">
              <a:rPr lang="fr-FR" smtClean="0"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Crédit </a:t>
            </a:r>
            <a:r>
              <a:rPr lang="fr-FR" smtClean="0"/>
              <a:t>photo:</a:t>
            </a:r>
            <a:r>
              <a:rPr lang="fr-FR" baseline="0" smtClean="0"/>
              <a:t> </a:t>
            </a:r>
            <a:r>
              <a:rPr lang="fr-FR" smtClean="0"/>
              <a:t>https</a:t>
            </a:r>
            <a:r>
              <a:rPr lang="fr-FR" dirty="0" smtClean="0"/>
              <a:t>://www.flickr.com/photos/vin60/2457376508/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CC04-19F7-4C72-BE38-BCA3889D536F}" type="slidenum">
              <a:rPr lang="fr-FR" smtClean="0"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676-91D4-4C84-84EA-A22E947F3FC5}" type="datetimeFigureOut">
              <a:rPr lang="fr-FR" smtClean="0"/>
              <a:t>13/10/2014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97FC-FFF0-4F1F-B740-F0AB829A764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676-91D4-4C84-84EA-A22E947F3FC5}" type="datetimeFigureOut">
              <a:rPr lang="fr-FR" smtClean="0"/>
              <a:t>13/10/2014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97FC-FFF0-4F1F-B740-F0AB829A764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676-91D4-4C84-84EA-A22E947F3FC5}" type="datetimeFigureOut">
              <a:rPr lang="fr-FR" smtClean="0"/>
              <a:t>13/10/2014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97FC-FFF0-4F1F-B740-F0AB829A764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676-91D4-4C84-84EA-A22E947F3FC5}" type="datetimeFigureOut">
              <a:rPr lang="fr-FR" smtClean="0"/>
              <a:t>13/10/2014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97FC-FFF0-4F1F-B740-F0AB829A764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676-91D4-4C84-84EA-A22E947F3FC5}" type="datetimeFigureOut">
              <a:rPr lang="fr-FR" smtClean="0"/>
              <a:t>13/10/2014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97FC-FFF0-4F1F-B740-F0AB829A764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676-91D4-4C84-84EA-A22E947F3FC5}" type="datetimeFigureOut">
              <a:rPr lang="fr-FR" smtClean="0"/>
              <a:t>13/10/2014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97FC-FFF0-4F1F-B740-F0AB829A764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676-91D4-4C84-84EA-A22E947F3FC5}" type="datetimeFigureOut">
              <a:rPr lang="fr-FR" smtClean="0"/>
              <a:t>13/10/2014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97FC-FFF0-4F1F-B740-F0AB829A764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676-91D4-4C84-84EA-A22E947F3FC5}" type="datetimeFigureOut">
              <a:rPr lang="fr-FR" smtClean="0"/>
              <a:t>13/10/2014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97FC-FFF0-4F1F-B740-F0AB829A764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676-91D4-4C84-84EA-A22E947F3FC5}" type="datetimeFigureOut">
              <a:rPr lang="fr-FR" smtClean="0"/>
              <a:t>13/10/2014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97FC-FFF0-4F1F-B740-F0AB829A764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676-91D4-4C84-84EA-A22E947F3FC5}" type="datetimeFigureOut">
              <a:rPr lang="fr-FR" smtClean="0"/>
              <a:t>13/10/2014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97FC-FFF0-4F1F-B740-F0AB829A764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676-91D4-4C84-84EA-A22E947F3FC5}" type="datetimeFigureOut">
              <a:rPr lang="fr-FR" smtClean="0"/>
              <a:t>13/10/2014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97FC-FFF0-4F1F-B740-F0AB829A764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1D676-91D4-4C84-84EA-A22E947F3FC5}" type="datetimeFigureOut">
              <a:rPr lang="fr-FR" smtClean="0"/>
              <a:t>13/10/2014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897FC-FFF0-4F1F-B740-F0AB829A764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farm5.staticflickr.com/4069/4655745123_c732cd5c47_o.jpg"/>
          <p:cNvPicPr>
            <a:picLocks noChangeAspect="1" noChangeArrowheads="1"/>
          </p:cNvPicPr>
          <p:nvPr/>
        </p:nvPicPr>
        <p:blipFill>
          <a:blip r:embed="rId3" cstate="print"/>
          <a:srcRect b="6368"/>
          <a:stretch>
            <a:fillRect/>
          </a:stretch>
        </p:blipFill>
        <p:spPr bwMode="auto">
          <a:xfrm>
            <a:off x="2917254" y="2636912"/>
            <a:ext cx="6191250" cy="3888432"/>
          </a:xfrm>
          <a:prstGeom prst="rect">
            <a:avLst/>
          </a:prstGeom>
          <a:noFill/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133872" y="1052736"/>
            <a:ext cx="6876256" cy="1470025"/>
          </a:xfrm>
        </p:spPr>
        <p:txBody>
          <a:bodyPr>
            <a:noAutofit/>
          </a:bodyPr>
          <a:lstStyle/>
          <a:p>
            <a:r>
              <a:rPr lang="fr-FR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Web Design et Ébriété</a:t>
            </a:r>
            <a:endParaRPr lang="fr-FR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 pitchFamily="34" charset="0"/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07504" y="4484712"/>
            <a:ext cx="6400800" cy="1752600"/>
          </a:xfrm>
        </p:spPr>
        <p:txBody>
          <a:bodyPr/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Quelques bonnes pratiques </a:t>
            </a:r>
            <a:b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à partager avec modération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504" y="6453336"/>
            <a:ext cx="333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@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OlivierNourry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– Paris Web 2014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Mesure de prudence élémentaire</a:t>
            </a:r>
            <a:endParaRPr lang="fr-FR" sz="4800" dirty="0">
              <a:solidFill>
                <a:schemeClr val="accent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Ne surtout pas oublier la clause de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ésengagement et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ransfert de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ompétences à l’Utilisateur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6453336"/>
            <a:ext cx="333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@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OlivierNourry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– Paris Web 2014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farm4.staticflickr.com/3762/9117466297_ec7c4b5d43_b.jpg"/>
          <p:cNvPicPr>
            <a:picLocks noChangeAspect="1" noChangeArrowheads="1"/>
          </p:cNvPicPr>
          <p:nvPr/>
        </p:nvPicPr>
        <p:blipFill>
          <a:blip r:embed="rId3" cstate="print"/>
          <a:srcRect l="7911" r="31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re 3"/>
          <p:cNvSpPr txBox="1">
            <a:spLocks/>
          </p:cNvSpPr>
          <p:nvPr/>
        </p:nvSpPr>
        <p:spPr>
          <a:xfrm>
            <a:off x="1133872" y="188640"/>
            <a:ext cx="6876256" cy="2160240"/>
          </a:xfrm>
          <a:prstGeom prst="rect">
            <a:avLst/>
          </a:prstGeom>
          <a:solidFill>
            <a:schemeClr val="accent6">
              <a:lumMod val="50000"/>
              <a:alpha val="45000"/>
            </a:schemeClr>
          </a:solidFill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rtDeco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Merci de votre attention!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7504" y="6453336"/>
            <a:ext cx="333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@</a:t>
            </a:r>
            <a:r>
              <a:rPr lang="fr-FR" dirty="0" err="1" smtClean="0">
                <a:solidFill>
                  <a:schemeClr val="bg1"/>
                </a:solidFill>
              </a:rPr>
              <a:t>OlivierNourry</a:t>
            </a:r>
            <a:r>
              <a:rPr lang="fr-FR" dirty="0" smtClean="0">
                <a:solidFill>
                  <a:schemeClr val="bg1"/>
                </a:solidFill>
              </a:rPr>
              <a:t> – Paris Web 2014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Une méthodologie rigoureuse</a:t>
            </a:r>
            <a:endParaRPr lang="fr-FR" sz="4800" dirty="0">
              <a:solidFill>
                <a:schemeClr val="accent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338" name="Picture 2" descr="Écriteau &quot;Sortie de secours&quot; modifié pour montrer un personnage se précipitant vers une machine distributrice de bière."/>
          <p:cNvPicPr>
            <a:picLocks noChangeAspect="1" noChangeArrowheads="1"/>
          </p:cNvPicPr>
          <p:nvPr/>
        </p:nvPicPr>
        <p:blipFill>
          <a:blip r:embed="rId3" cstate="print"/>
          <a:srcRect l="3327" t="13706" r="2923" b="14030"/>
          <a:stretch>
            <a:fillRect/>
          </a:stretch>
        </p:blipFill>
        <p:spPr bwMode="auto">
          <a:xfrm>
            <a:off x="0" y="1628800"/>
            <a:ext cx="9144000" cy="468052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07504" y="6453336"/>
            <a:ext cx="333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@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OlivierNourry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– Paris Web 2014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Caractériser l’utilisateur</a:t>
            </a:r>
            <a:endParaRPr lang="fr-FR" sz="4800" dirty="0">
              <a:solidFill>
                <a:schemeClr val="accent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Deux grands critères</a:t>
            </a: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Le degré d’ébriété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Le sexe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6453336"/>
            <a:ext cx="333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@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OlivierNourry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– Paris Web 2014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4 typologies d’utilisateurs</a:t>
            </a:r>
            <a:endParaRPr lang="fr-FR" sz="4800" dirty="0">
              <a:solidFill>
                <a:schemeClr val="accent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Le Mec Bourré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La Fille Pompette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Le Mec Déchiré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La Meuf Complètement Torchée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6453336"/>
            <a:ext cx="333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@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OlivierNourry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– Paris Web 2014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Le Mec Bourré</a:t>
            </a:r>
            <a:endParaRPr lang="fr-FR" sz="4800" dirty="0">
              <a:solidFill>
                <a:schemeClr val="accent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6453336"/>
            <a:ext cx="333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@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OlivierNourry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– Paris Web 2014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t="14424" r="5790" b="9977"/>
          <a:stretch>
            <a:fillRect/>
          </a:stretch>
        </p:blipFill>
        <p:spPr bwMode="auto">
          <a:xfrm>
            <a:off x="0" y="1268760"/>
            <a:ext cx="9144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Principale difficulté</a:t>
            </a:r>
            <a:endParaRPr lang="fr-FR" sz="4800" dirty="0">
              <a:solidFill>
                <a:schemeClr val="accent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Reconnaître le Mec Bourré</a:t>
            </a: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Webcam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Micro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6453336"/>
            <a:ext cx="333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@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OlivierNourry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– Paris Web 2014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BP #1: commandes vocales implicites</a:t>
            </a:r>
            <a:endParaRPr lang="fr-FR" sz="4800" dirty="0">
              <a:solidFill>
                <a:schemeClr val="accent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3510" y="2278275"/>
            <a:ext cx="60388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2014-10-13_170634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0567" y="2445930"/>
            <a:ext cx="6038096" cy="249523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7504" y="6453336"/>
            <a:ext cx="333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@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OlivierNourry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– Paris Web 2014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BP #2: retour à la home</a:t>
            </a:r>
            <a:endParaRPr lang="fr-FR" sz="4800" dirty="0">
              <a:solidFill>
                <a:schemeClr val="accent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Utiliser uniquement:</a:t>
            </a: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Taxi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Ou Capitaine de Soirée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602" name="Picture 2" descr="Alcootest électronique affichant le mot &quot;Fail&quot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780928"/>
            <a:ext cx="3352800" cy="188595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07504" y="6453336"/>
            <a:ext cx="333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@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OlivierNourry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– Paris Web 2014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Opportunités e-commerce</a:t>
            </a:r>
            <a:endParaRPr lang="fr-FR" sz="4800" dirty="0">
              <a:solidFill>
                <a:schemeClr val="accent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Exploiter les spécificités du Mec Bourré</a:t>
            </a: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Surestime son pouvoir d’achat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Mémoire à court/moyen terme lacunaire</a:t>
            </a:r>
          </a:p>
          <a:p>
            <a:pPr>
              <a:buNone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Accélérateur de ventes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6453336"/>
            <a:ext cx="333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@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OlivierNourry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– Paris Web 2014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275</Words>
  <Application>Microsoft Office PowerPoint</Application>
  <PresentationFormat>Affichage à l'écran (4:3)</PresentationFormat>
  <Paragraphs>63</Paragraphs>
  <Slides>11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Web Design et Ébriété</vt:lpstr>
      <vt:lpstr>Une méthodologie rigoureuse</vt:lpstr>
      <vt:lpstr>Caractériser l’utilisateur</vt:lpstr>
      <vt:lpstr>4 typologies d’utilisateurs</vt:lpstr>
      <vt:lpstr>Le Mec Bourré</vt:lpstr>
      <vt:lpstr>Principale difficulté</vt:lpstr>
      <vt:lpstr>BP #1: commandes vocales implicites</vt:lpstr>
      <vt:lpstr>BP #2: retour à la home</vt:lpstr>
      <vt:lpstr>Opportunités e-commerce</vt:lpstr>
      <vt:lpstr>Mesure de prudence élémentaire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Design et Ébriété</dc:title>
  <dc:creator>Olivier</dc:creator>
  <cp:lastModifiedBy>Olivier</cp:lastModifiedBy>
  <cp:revision>14</cp:revision>
  <dcterms:created xsi:type="dcterms:W3CDTF">2014-10-13T13:54:43Z</dcterms:created>
  <dcterms:modified xsi:type="dcterms:W3CDTF">2014-10-13T18:04:40Z</dcterms:modified>
</cp:coreProperties>
</file>