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9" r:id="rId4"/>
    <p:sldId id="262" r:id="rId5"/>
    <p:sldId id="263" r:id="rId6"/>
    <p:sldId id="264" r:id="rId7"/>
    <p:sldId id="265" r:id="rId8"/>
    <p:sldId id="266" r:id="rId9"/>
    <p:sldId id="271" r:id="rId10"/>
    <p:sldId id="287" r:id="rId11"/>
    <p:sldId id="269" r:id="rId12"/>
    <p:sldId id="288" r:id="rId13"/>
    <p:sldId id="267" r:id="rId14"/>
    <p:sldId id="275" r:id="rId15"/>
    <p:sldId id="289" r:id="rId16"/>
    <p:sldId id="276" r:id="rId17"/>
    <p:sldId id="270" r:id="rId18"/>
    <p:sldId id="290" r:id="rId19"/>
    <p:sldId id="291" r:id="rId20"/>
    <p:sldId id="272" r:id="rId21"/>
    <p:sldId id="281" r:id="rId22"/>
    <p:sldId id="292" r:id="rId23"/>
    <p:sldId id="282" r:id="rId24"/>
    <p:sldId id="279" r:id="rId25"/>
    <p:sldId id="293" r:id="rId26"/>
    <p:sldId id="280" r:id="rId27"/>
    <p:sldId id="273" r:id="rId28"/>
    <p:sldId id="294" r:id="rId29"/>
    <p:sldId id="274" r:id="rId30"/>
    <p:sldId id="277" r:id="rId31"/>
    <p:sldId id="295" r:id="rId32"/>
    <p:sldId id="278" r:id="rId33"/>
    <p:sldId id="283" r:id="rId34"/>
    <p:sldId id="296" r:id="rId35"/>
    <p:sldId id="284" r:id="rId36"/>
    <p:sldId id="285" r:id="rId37"/>
    <p:sldId id="286"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0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9520" autoAdjust="0"/>
  </p:normalViewPr>
  <p:slideViewPr>
    <p:cSldViewPr showGuides="1">
      <p:cViewPr varScale="1">
        <p:scale>
          <a:sx n="66" d="100"/>
          <a:sy n="66" d="100"/>
        </p:scale>
        <p:origin x="-15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514D7DA5-E325-4A42-B818-6C98609C7DA0}" type="presOf" srcId="{25D0C67A-9BF0-423C-B184-FCC03802CC47}" destId="{5587CEC5-5ED2-464F-AEB0-7FF9136BBC08}" srcOrd="0" destOrd="0" presId="urn:microsoft.com/office/officeart/2005/8/layout/default"/>
    <dgm:cxn modelId="{FAD82664-4A1B-4B8F-8B66-DDCCBBA62144}" type="presOf" srcId="{D90ECCEC-14A2-4486-998C-7F4942D47AAE}" destId="{B03846FC-857F-46E1-88D0-CD5ED5A105EE}" srcOrd="0" destOrd="0" presId="urn:microsoft.com/office/officeart/2005/8/layout/default"/>
    <dgm:cxn modelId="{8DE506C8-9CDC-41AF-839A-405FF53F7AB8}" type="presOf" srcId="{B9F743CA-A426-495F-92C0-F8E03655242D}" destId="{31E36C1B-A084-473D-8D18-759A358A3223}" srcOrd="0" destOrd="0" presId="urn:microsoft.com/office/officeart/2005/8/layout/default"/>
    <dgm:cxn modelId="{4ABFA276-1159-4F80-82E3-69898CE7D7A5}" type="presOf" srcId="{27F28659-3C6B-4849-9FCF-6EA97A3A7986}" destId="{700C0F91-4015-4997-B419-6A8456EAA1DE}"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6418098A-74FE-442C-BEA9-96C0F3F1FC6A}" type="presOf" srcId="{1FAF5AE7-61A6-4A2D-A686-EFC6EECE9BCD}" destId="{E9730613-F632-44E0-A246-BD717C821C5F}" srcOrd="0" destOrd="0" presId="urn:microsoft.com/office/officeart/2005/8/layout/default"/>
    <dgm:cxn modelId="{025373A9-F7FE-4872-B5C7-339B70D9BA71}" srcId="{1FAF5AE7-61A6-4A2D-A686-EFC6EECE9BCD}" destId="{D90ECCEC-14A2-4486-998C-7F4942D47AAE}" srcOrd="1" destOrd="0" parTransId="{320C7062-3B8F-4631-BD94-4AF84B85181C}" sibTransId="{5A7E69FE-2D73-472D-92A6-0DC628189A6B}"/>
    <dgm:cxn modelId="{7C3B0723-E5BD-4ED5-8D54-12E8D32E1975}" type="presParOf" srcId="{E9730613-F632-44E0-A246-BD717C821C5F}" destId="{700C0F91-4015-4997-B419-6A8456EAA1DE}" srcOrd="0" destOrd="0" presId="urn:microsoft.com/office/officeart/2005/8/layout/default"/>
    <dgm:cxn modelId="{92E23215-8E03-492F-9999-D35F7F1CF88B}" type="presParOf" srcId="{E9730613-F632-44E0-A246-BD717C821C5F}" destId="{599CE911-97DF-4036-99D0-9F7968E14FCA}" srcOrd="1" destOrd="0" presId="urn:microsoft.com/office/officeart/2005/8/layout/default"/>
    <dgm:cxn modelId="{498A8073-FC1F-495B-A5ED-426978BFE3D6}" type="presParOf" srcId="{E9730613-F632-44E0-A246-BD717C821C5F}" destId="{B03846FC-857F-46E1-88D0-CD5ED5A105EE}" srcOrd="2" destOrd="0" presId="urn:microsoft.com/office/officeart/2005/8/layout/default"/>
    <dgm:cxn modelId="{372E37ED-1049-4551-B1C3-594862967600}" type="presParOf" srcId="{E9730613-F632-44E0-A246-BD717C821C5F}" destId="{940976FF-0F02-47C5-B931-6C9149A23A20}" srcOrd="3" destOrd="0" presId="urn:microsoft.com/office/officeart/2005/8/layout/default"/>
    <dgm:cxn modelId="{FBB55A26-AB99-41E6-A3A6-A95B4BBF06F7}" type="presParOf" srcId="{E9730613-F632-44E0-A246-BD717C821C5F}" destId="{5587CEC5-5ED2-464F-AEB0-7FF9136BBC08}" srcOrd="4" destOrd="0" presId="urn:microsoft.com/office/officeart/2005/8/layout/default"/>
    <dgm:cxn modelId="{4F9B256F-7B7F-4F17-A225-A871805290F4}" type="presParOf" srcId="{E9730613-F632-44E0-A246-BD717C821C5F}" destId="{49FDD2D2-288C-4823-ADD1-074828B33ACB}" srcOrd="5" destOrd="0" presId="urn:microsoft.com/office/officeart/2005/8/layout/default"/>
    <dgm:cxn modelId="{62B890C5-750A-46D1-9D57-DB58F7108010}"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5CEB6F99-E7C8-4539-9301-9D44D1270AC8}" type="presOf" srcId="{27F28659-3C6B-4849-9FCF-6EA97A3A7986}" destId="{700C0F91-4015-4997-B419-6A8456EAA1DE}" srcOrd="0" destOrd="0" presId="urn:microsoft.com/office/officeart/2005/8/layout/default"/>
    <dgm:cxn modelId="{19F08DBF-9DEB-4649-9724-4281500160B5}" type="presOf" srcId="{1FAF5AE7-61A6-4A2D-A686-EFC6EECE9BCD}" destId="{E9730613-F632-44E0-A246-BD717C821C5F}" srcOrd="0" destOrd="0" presId="urn:microsoft.com/office/officeart/2005/8/layout/default"/>
    <dgm:cxn modelId="{00119A9C-8078-4F21-8067-AAF47F0FC8B9}" type="presOf" srcId="{25D0C67A-9BF0-423C-B184-FCC03802CC47}" destId="{5587CEC5-5ED2-464F-AEB0-7FF9136BBC08}" srcOrd="0" destOrd="0" presId="urn:microsoft.com/office/officeart/2005/8/layout/default"/>
    <dgm:cxn modelId="{DF5F8000-CA0C-4436-BFA6-882881E264C4}" type="presOf" srcId="{D90ECCEC-14A2-4486-998C-7F4942D47AAE}" destId="{B03846FC-857F-46E1-88D0-CD5ED5A105EE}" srcOrd="0" destOrd="0" presId="urn:microsoft.com/office/officeart/2005/8/layout/default"/>
    <dgm:cxn modelId="{538EEF98-D168-49A3-AECB-B7DDE9FC4C54}" type="presOf" srcId="{B9F743CA-A426-495F-92C0-F8E03655242D}" destId="{31E36C1B-A084-473D-8D18-759A358A3223}"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CA005F07-B855-4262-81AD-DA756F1F1933}" type="presParOf" srcId="{E9730613-F632-44E0-A246-BD717C821C5F}" destId="{700C0F91-4015-4997-B419-6A8456EAA1DE}" srcOrd="0" destOrd="0" presId="urn:microsoft.com/office/officeart/2005/8/layout/default"/>
    <dgm:cxn modelId="{4545D43A-B037-4EC5-9A24-5D4DEE371E04}" type="presParOf" srcId="{E9730613-F632-44E0-A246-BD717C821C5F}" destId="{599CE911-97DF-4036-99D0-9F7968E14FCA}" srcOrd="1" destOrd="0" presId="urn:microsoft.com/office/officeart/2005/8/layout/default"/>
    <dgm:cxn modelId="{1C454C93-9EA0-45CA-8BE9-6AB68057EC0F}" type="presParOf" srcId="{E9730613-F632-44E0-A246-BD717C821C5F}" destId="{B03846FC-857F-46E1-88D0-CD5ED5A105EE}" srcOrd="2" destOrd="0" presId="urn:microsoft.com/office/officeart/2005/8/layout/default"/>
    <dgm:cxn modelId="{6DAD86F7-0015-47D0-93B1-6F47D45504DF}" type="presParOf" srcId="{E9730613-F632-44E0-A246-BD717C821C5F}" destId="{940976FF-0F02-47C5-B931-6C9149A23A20}" srcOrd="3" destOrd="0" presId="urn:microsoft.com/office/officeart/2005/8/layout/default"/>
    <dgm:cxn modelId="{6650B451-C900-450E-8665-DEAC9CCA5626}" type="presParOf" srcId="{E9730613-F632-44E0-A246-BD717C821C5F}" destId="{5587CEC5-5ED2-464F-AEB0-7FF9136BBC08}" srcOrd="4" destOrd="0" presId="urn:microsoft.com/office/officeart/2005/8/layout/default"/>
    <dgm:cxn modelId="{CAC23A46-1B49-4C20-B4B8-2BAF50C2FED5}" type="presParOf" srcId="{E9730613-F632-44E0-A246-BD717C821C5F}" destId="{49FDD2D2-288C-4823-ADD1-074828B33ACB}" srcOrd="5" destOrd="0" presId="urn:microsoft.com/office/officeart/2005/8/layout/default"/>
    <dgm:cxn modelId="{F8020384-3936-41D5-B8EA-13CF2EE599E0}"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73BB7228-3EAD-4A62-BCBD-2A473B4CC11A}" type="presOf" srcId="{25D0C67A-9BF0-423C-B184-FCC03802CC47}" destId="{5587CEC5-5ED2-464F-AEB0-7FF9136BBC08}" srcOrd="0" destOrd="0" presId="urn:microsoft.com/office/officeart/2005/8/layout/default"/>
    <dgm:cxn modelId="{76435168-D42D-477A-93D1-260D21A7C4D0}" type="presOf" srcId="{D90ECCEC-14A2-4486-998C-7F4942D47AAE}" destId="{B03846FC-857F-46E1-88D0-CD5ED5A105EE}" srcOrd="0" destOrd="0" presId="urn:microsoft.com/office/officeart/2005/8/layout/default"/>
    <dgm:cxn modelId="{EF1FE90B-CB33-4AF4-891F-E681F79C08D4}" type="presOf" srcId="{B9F743CA-A426-495F-92C0-F8E03655242D}" destId="{31E36C1B-A084-473D-8D18-759A358A3223}" srcOrd="0" destOrd="0" presId="urn:microsoft.com/office/officeart/2005/8/layout/default"/>
    <dgm:cxn modelId="{64C8D026-D260-4A5C-8BA0-C8B19A7E44AB}" type="presOf" srcId="{27F28659-3C6B-4849-9FCF-6EA97A3A7986}" destId="{700C0F91-4015-4997-B419-6A8456EAA1DE}"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8BBDB990-6E8B-412B-8CAF-9E0ABFA7829F}" type="presOf" srcId="{1FAF5AE7-61A6-4A2D-A686-EFC6EECE9BCD}" destId="{E9730613-F632-44E0-A246-BD717C821C5F}" srcOrd="0" destOrd="0" presId="urn:microsoft.com/office/officeart/2005/8/layout/default"/>
    <dgm:cxn modelId="{025373A9-F7FE-4872-B5C7-339B70D9BA71}" srcId="{1FAF5AE7-61A6-4A2D-A686-EFC6EECE9BCD}" destId="{D90ECCEC-14A2-4486-998C-7F4942D47AAE}" srcOrd="1" destOrd="0" parTransId="{320C7062-3B8F-4631-BD94-4AF84B85181C}" sibTransId="{5A7E69FE-2D73-472D-92A6-0DC628189A6B}"/>
    <dgm:cxn modelId="{F9483C46-C874-48CE-A466-CEEEC7ED57FC}" type="presParOf" srcId="{E9730613-F632-44E0-A246-BD717C821C5F}" destId="{700C0F91-4015-4997-B419-6A8456EAA1DE}" srcOrd="0" destOrd="0" presId="urn:microsoft.com/office/officeart/2005/8/layout/default"/>
    <dgm:cxn modelId="{C0D38583-3A9C-47C2-8FB0-0203F1A90C51}" type="presParOf" srcId="{E9730613-F632-44E0-A246-BD717C821C5F}" destId="{599CE911-97DF-4036-99D0-9F7968E14FCA}" srcOrd="1" destOrd="0" presId="urn:microsoft.com/office/officeart/2005/8/layout/default"/>
    <dgm:cxn modelId="{20CC0B13-04C4-404C-9726-2E2ECE8DE761}" type="presParOf" srcId="{E9730613-F632-44E0-A246-BD717C821C5F}" destId="{B03846FC-857F-46E1-88D0-CD5ED5A105EE}" srcOrd="2" destOrd="0" presId="urn:microsoft.com/office/officeart/2005/8/layout/default"/>
    <dgm:cxn modelId="{FF1E355F-5F24-481C-8EAE-1C5F5B64C77F}" type="presParOf" srcId="{E9730613-F632-44E0-A246-BD717C821C5F}" destId="{940976FF-0F02-47C5-B931-6C9149A23A20}" srcOrd="3" destOrd="0" presId="urn:microsoft.com/office/officeart/2005/8/layout/default"/>
    <dgm:cxn modelId="{129BBC6F-467F-4901-B382-14B62AD1C1C3}" type="presParOf" srcId="{E9730613-F632-44E0-A246-BD717C821C5F}" destId="{5587CEC5-5ED2-464F-AEB0-7FF9136BBC08}" srcOrd="4" destOrd="0" presId="urn:microsoft.com/office/officeart/2005/8/layout/default"/>
    <dgm:cxn modelId="{95830FB5-1B5F-4CF4-A913-61E7EE29C26A}" type="presParOf" srcId="{E9730613-F632-44E0-A246-BD717C821C5F}" destId="{49FDD2D2-288C-4823-ADD1-074828B33ACB}" srcOrd="5" destOrd="0" presId="urn:microsoft.com/office/officeart/2005/8/layout/default"/>
    <dgm:cxn modelId="{04684D5E-568F-4F35-83C0-E1E8352366AE}"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0E5FB6B5-F0F9-4138-A718-A6905DBCE058}" type="presOf" srcId="{D90ECCEC-14A2-4486-998C-7F4942D47AAE}" destId="{B03846FC-857F-46E1-88D0-CD5ED5A105EE}" srcOrd="0" destOrd="0" presId="urn:microsoft.com/office/officeart/2005/8/layout/default"/>
    <dgm:cxn modelId="{6D0C97AD-D83C-4838-9D8D-0FDEB8A9DC6B}" type="presOf" srcId="{25D0C67A-9BF0-423C-B184-FCC03802CC47}" destId="{5587CEC5-5ED2-464F-AEB0-7FF9136BBC08}" srcOrd="0" destOrd="0" presId="urn:microsoft.com/office/officeart/2005/8/layout/default"/>
    <dgm:cxn modelId="{EFE20D1F-000D-484A-81FE-54BB86EE3BF0}" type="presOf" srcId="{B9F743CA-A426-495F-92C0-F8E03655242D}" destId="{31E36C1B-A084-473D-8D18-759A358A3223}" srcOrd="0" destOrd="0" presId="urn:microsoft.com/office/officeart/2005/8/layout/default"/>
    <dgm:cxn modelId="{C228D07A-CB8B-403A-908E-6B7FC9B5A7B6}" type="presOf" srcId="{27F28659-3C6B-4849-9FCF-6EA97A3A7986}" destId="{700C0F91-4015-4997-B419-6A8456EAA1DE}"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BDE951E0-CAB7-4FD1-8049-1FA804D6D651}" type="presOf" srcId="{1FAF5AE7-61A6-4A2D-A686-EFC6EECE9BCD}" destId="{E9730613-F632-44E0-A246-BD717C821C5F}" srcOrd="0" destOrd="0" presId="urn:microsoft.com/office/officeart/2005/8/layout/default"/>
    <dgm:cxn modelId="{9C2DED94-DCEB-459E-9475-8165142254F7}" type="presParOf" srcId="{E9730613-F632-44E0-A246-BD717C821C5F}" destId="{700C0F91-4015-4997-B419-6A8456EAA1DE}" srcOrd="0" destOrd="0" presId="urn:microsoft.com/office/officeart/2005/8/layout/default"/>
    <dgm:cxn modelId="{357EB50B-4672-4C03-8505-07823E0B1C6D}" type="presParOf" srcId="{E9730613-F632-44E0-A246-BD717C821C5F}" destId="{599CE911-97DF-4036-99D0-9F7968E14FCA}" srcOrd="1" destOrd="0" presId="urn:microsoft.com/office/officeart/2005/8/layout/default"/>
    <dgm:cxn modelId="{5B970F6F-AAE7-490E-9EC7-6BB83BAD1CEB}" type="presParOf" srcId="{E9730613-F632-44E0-A246-BD717C821C5F}" destId="{B03846FC-857F-46E1-88D0-CD5ED5A105EE}" srcOrd="2" destOrd="0" presId="urn:microsoft.com/office/officeart/2005/8/layout/default"/>
    <dgm:cxn modelId="{5EF16886-C5D3-4156-8B06-4AF41D00A379}" type="presParOf" srcId="{E9730613-F632-44E0-A246-BD717C821C5F}" destId="{940976FF-0F02-47C5-B931-6C9149A23A20}" srcOrd="3" destOrd="0" presId="urn:microsoft.com/office/officeart/2005/8/layout/default"/>
    <dgm:cxn modelId="{734DFAB8-8401-47DB-99F9-BE1D70CB680A}" type="presParOf" srcId="{E9730613-F632-44E0-A246-BD717C821C5F}" destId="{5587CEC5-5ED2-464F-AEB0-7FF9136BBC08}" srcOrd="4" destOrd="0" presId="urn:microsoft.com/office/officeart/2005/8/layout/default"/>
    <dgm:cxn modelId="{FB2E3D1A-0EE5-49E9-B201-FEB62F500223}" type="presParOf" srcId="{E9730613-F632-44E0-A246-BD717C821C5F}" destId="{49FDD2D2-288C-4823-ADD1-074828B33ACB}" srcOrd="5" destOrd="0" presId="urn:microsoft.com/office/officeart/2005/8/layout/default"/>
    <dgm:cxn modelId="{02A61049-F191-4AC6-8EF9-BBAA5058A736}"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AC7CBF9F-60DA-41A9-ADE0-32A3A9DA4F67}" srcId="{1FAF5AE7-61A6-4A2D-A686-EFC6EECE9BCD}" destId="{B9F743CA-A426-495F-92C0-F8E03655242D}" srcOrd="3" destOrd="0" parTransId="{E0C07390-E24C-4D58-84D5-446B0FEBFCAC}" sibTransId="{5BB5A600-7357-444D-80BE-B947BCD5965C}"/>
    <dgm:cxn modelId="{5B5A09BB-3F80-4E7F-B721-2D107587E1AF}" type="presOf" srcId="{B9F743CA-A426-495F-92C0-F8E03655242D}" destId="{31E36C1B-A084-473D-8D18-759A358A3223}" srcOrd="0" destOrd="0" presId="urn:microsoft.com/office/officeart/2005/8/layout/default"/>
    <dgm:cxn modelId="{D9628A5C-3C12-4FB8-AAF9-2690EC83C457}" type="presOf" srcId="{27F28659-3C6B-4849-9FCF-6EA97A3A7986}" destId="{700C0F91-4015-4997-B419-6A8456EAA1DE}"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28E1A07A-6311-4D5F-ADF7-2E210387738F}" type="presOf" srcId="{1FAF5AE7-61A6-4A2D-A686-EFC6EECE9BCD}" destId="{E9730613-F632-44E0-A246-BD717C821C5F}" srcOrd="0" destOrd="0" presId="urn:microsoft.com/office/officeart/2005/8/layout/default"/>
    <dgm:cxn modelId="{24660F4D-B0BA-40D6-A7CB-5EC318E928A5}" type="presOf" srcId="{25D0C67A-9BF0-423C-B184-FCC03802CC47}" destId="{5587CEC5-5ED2-464F-AEB0-7FF9136BBC08}" srcOrd="0" destOrd="0" presId="urn:microsoft.com/office/officeart/2005/8/layout/default"/>
    <dgm:cxn modelId="{88C2AC89-F21E-4A9E-8641-16110CD15F20}" type="presOf" srcId="{D90ECCEC-14A2-4486-998C-7F4942D47AAE}" destId="{B03846FC-857F-46E1-88D0-CD5ED5A105EE}" srcOrd="0" destOrd="0" presId="urn:microsoft.com/office/officeart/2005/8/layout/default"/>
    <dgm:cxn modelId="{025373A9-F7FE-4872-B5C7-339B70D9BA71}" srcId="{1FAF5AE7-61A6-4A2D-A686-EFC6EECE9BCD}" destId="{D90ECCEC-14A2-4486-998C-7F4942D47AAE}" srcOrd="1" destOrd="0" parTransId="{320C7062-3B8F-4631-BD94-4AF84B85181C}" sibTransId="{5A7E69FE-2D73-472D-92A6-0DC628189A6B}"/>
    <dgm:cxn modelId="{706B6848-2823-4F09-8C9F-4F64C1AFDFE0}" srcId="{1FAF5AE7-61A6-4A2D-A686-EFC6EECE9BCD}" destId="{25D0C67A-9BF0-423C-B184-FCC03802CC47}" srcOrd="2" destOrd="0" parTransId="{10D81411-029E-49DF-9E51-251F50D47EB5}" sibTransId="{31F69817-CB5A-4DAB-B2AA-46823E3EF13E}"/>
    <dgm:cxn modelId="{A51CCB1A-0F09-48EC-8ACC-B50A139151AF}" type="presParOf" srcId="{E9730613-F632-44E0-A246-BD717C821C5F}" destId="{700C0F91-4015-4997-B419-6A8456EAA1DE}" srcOrd="0" destOrd="0" presId="urn:microsoft.com/office/officeart/2005/8/layout/default"/>
    <dgm:cxn modelId="{593770C0-07D5-4258-A778-91A5480B1F2E}" type="presParOf" srcId="{E9730613-F632-44E0-A246-BD717C821C5F}" destId="{599CE911-97DF-4036-99D0-9F7968E14FCA}" srcOrd="1" destOrd="0" presId="urn:microsoft.com/office/officeart/2005/8/layout/default"/>
    <dgm:cxn modelId="{DA9F0B4A-8946-4E9B-8552-AA36D96C5770}" type="presParOf" srcId="{E9730613-F632-44E0-A246-BD717C821C5F}" destId="{B03846FC-857F-46E1-88D0-CD5ED5A105EE}" srcOrd="2" destOrd="0" presId="urn:microsoft.com/office/officeart/2005/8/layout/default"/>
    <dgm:cxn modelId="{37D24039-6543-4637-AE0E-86EBFBED0B56}" type="presParOf" srcId="{E9730613-F632-44E0-A246-BD717C821C5F}" destId="{940976FF-0F02-47C5-B931-6C9149A23A20}" srcOrd="3" destOrd="0" presId="urn:microsoft.com/office/officeart/2005/8/layout/default"/>
    <dgm:cxn modelId="{C602A785-F98F-415B-891A-8875BDEFCC3A}" type="presParOf" srcId="{E9730613-F632-44E0-A246-BD717C821C5F}" destId="{5587CEC5-5ED2-464F-AEB0-7FF9136BBC08}" srcOrd="4" destOrd="0" presId="urn:microsoft.com/office/officeart/2005/8/layout/default"/>
    <dgm:cxn modelId="{A80299DD-111E-4A26-931B-DF3876C4A958}" type="presParOf" srcId="{E9730613-F632-44E0-A246-BD717C821C5F}" destId="{49FDD2D2-288C-4823-ADD1-074828B33ACB}" srcOrd="5" destOrd="0" presId="urn:microsoft.com/office/officeart/2005/8/layout/default"/>
    <dgm:cxn modelId="{227DB23E-8B3F-41B2-923B-3B128827C285}"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custLinFactNeighborX="34232" custLinFactNeighborY="-31555">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custLinFactNeighborX="-15950" custLinFactNeighborY="7050">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custLinFactNeighborX="34232" custLinFactNeighborY="-4994">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custLinFactNeighborX="-17360" custLinFactNeighborY="39037">
        <dgm:presLayoutVars>
          <dgm:bulletEnabled val="1"/>
        </dgm:presLayoutVars>
      </dgm:prSet>
      <dgm:spPr>
        <a:prstGeom prst="trapezoid">
          <a:avLst/>
        </a:prstGeom>
      </dgm:spPr>
      <dgm:t>
        <a:bodyPr/>
        <a:lstStyle/>
        <a:p>
          <a:endParaRPr lang="fr-FR"/>
        </a:p>
      </dgm:t>
    </dgm:pt>
  </dgm:ptLst>
  <dgm:cxnLst>
    <dgm:cxn modelId="{13D959F6-5617-462E-A2D8-3125A55ADDB2}" type="presOf" srcId="{D90ECCEC-14A2-4486-998C-7F4942D47AAE}" destId="{B03846FC-857F-46E1-88D0-CD5ED5A105EE}" srcOrd="0" destOrd="0" presId="urn:microsoft.com/office/officeart/2005/8/layout/default"/>
    <dgm:cxn modelId="{A2C30BCF-07D9-43DA-8976-2EFE4F8E2B7C}" type="presOf" srcId="{27F28659-3C6B-4849-9FCF-6EA97A3A7986}" destId="{700C0F91-4015-4997-B419-6A8456EAA1DE}" srcOrd="0" destOrd="0" presId="urn:microsoft.com/office/officeart/2005/8/layout/default"/>
    <dgm:cxn modelId="{AC7CBF9F-60DA-41A9-ADE0-32A3A9DA4F67}" srcId="{1FAF5AE7-61A6-4A2D-A686-EFC6EECE9BCD}" destId="{B9F743CA-A426-495F-92C0-F8E03655242D}" srcOrd="3" destOrd="0" parTransId="{E0C07390-E24C-4D58-84D5-446B0FEBFCAC}" sibTransId="{5BB5A600-7357-444D-80BE-B947BCD5965C}"/>
    <dgm:cxn modelId="{202DD762-15E7-4936-AAA1-BA403017B72D}" type="presOf" srcId="{25D0C67A-9BF0-423C-B184-FCC03802CC47}" destId="{5587CEC5-5ED2-464F-AEB0-7FF9136BBC08}" srcOrd="0" destOrd="0" presId="urn:microsoft.com/office/officeart/2005/8/layout/default"/>
    <dgm:cxn modelId="{E72D354C-568A-48CA-877C-43E96C7AC5E8}" type="presOf" srcId="{B9F743CA-A426-495F-92C0-F8E03655242D}" destId="{31E36C1B-A084-473D-8D18-759A358A3223}" srcOrd="0" destOrd="0" presId="urn:microsoft.com/office/officeart/2005/8/layout/default"/>
    <dgm:cxn modelId="{712E2862-F013-4AA2-AB22-0F501F14F517}" type="presOf" srcId="{1FAF5AE7-61A6-4A2D-A686-EFC6EECE9BCD}" destId="{E9730613-F632-44E0-A246-BD717C821C5F}"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706B6848-2823-4F09-8C9F-4F64C1AFDFE0}" srcId="{1FAF5AE7-61A6-4A2D-A686-EFC6EECE9BCD}" destId="{25D0C67A-9BF0-423C-B184-FCC03802CC47}" srcOrd="2" destOrd="0" parTransId="{10D81411-029E-49DF-9E51-251F50D47EB5}" sibTransId="{31F69817-CB5A-4DAB-B2AA-46823E3EF13E}"/>
    <dgm:cxn modelId="{FA59708C-24AE-474D-86FC-340D0FB9F68B}" type="presParOf" srcId="{E9730613-F632-44E0-A246-BD717C821C5F}" destId="{700C0F91-4015-4997-B419-6A8456EAA1DE}" srcOrd="0" destOrd="0" presId="urn:microsoft.com/office/officeart/2005/8/layout/default"/>
    <dgm:cxn modelId="{3CFD4B6F-67BA-49AA-A256-1C5D7E73960F}" type="presParOf" srcId="{E9730613-F632-44E0-A246-BD717C821C5F}" destId="{599CE911-97DF-4036-99D0-9F7968E14FCA}" srcOrd="1" destOrd="0" presId="urn:microsoft.com/office/officeart/2005/8/layout/default"/>
    <dgm:cxn modelId="{3293E5D3-05A2-4387-974C-F8368574EB4A}" type="presParOf" srcId="{E9730613-F632-44E0-A246-BD717C821C5F}" destId="{B03846FC-857F-46E1-88D0-CD5ED5A105EE}" srcOrd="2" destOrd="0" presId="urn:microsoft.com/office/officeart/2005/8/layout/default"/>
    <dgm:cxn modelId="{D1F79169-4876-4EE8-9490-DF278008A561}" type="presParOf" srcId="{E9730613-F632-44E0-A246-BD717C821C5F}" destId="{940976FF-0F02-47C5-B931-6C9149A23A20}" srcOrd="3" destOrd="0" presId="urn:microsoft.com/office/officeart/2005/8/layout/default"/>
    <dgm:cxn modelId="{D5FB72DB-BED6-4F7B-820D-7B511BDA0185}" type="presParOf" srcId="{E9730613-F632-44E0-A246-BD717C821C5F}" destId="{5587CEC5-5ED2-464F-AEB0-7FF9136BBC08}" srcOrd="4" destOrd="0" presId="urn:microsoft.com/office/officeart/2005/8/layout/default"/>
    <dgm:cxn modelId="{4532D627-3686-4FA5-909D-06703C6C99F3}" type="presParOf" srcId="{E9730613-F632-44E0-A246-BD717C821C5F}" destId="{49FDD2D2-288C-4823-ADD1-074828B33ACB}" srcOrd="5" destOrd="0" presId="urn:microsoft.com/office/officeart/2005/8/layout/default"/>
    <dgm:cxn modelId="{6ED629A7-3963-48AC-A6B4-FCE17D3D1A1D}"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CF5EF069-ED09-4919-AB89-BF7A5528A996}" type="presOf" srcId="{D90ECCEC-14A2-4486-998C-7F4942D47AAE}" destId="{B03846FC-857F-46E1-88D0-CD5ED5A105EE}" srcOrd="0" destOrd="0" presId="urn:microsoft.com/office/officeart/2005/8/layout/default"/>
    <dgm:cxn modelId="{AC7CBF9F-60DA-41A9-ADE0-32A3A9DA4F67}" srcId="{1FAF5AE7-61A6-4A2D-A686-EFC6EECE9BCD}" destId="{B9F743CA-A426-495F-92C0-F8E03655242D}" srcOrd="3" destOrd="0" parTransId="{E0C07390-E24C-4D58-84D5-446B0FEBFCAC}" sibTransId="{5BB5A600-7357-444D-80BE-B947BCD5965C}"/>
    <dgm:cxn modelId="{2A1898B5-625B-47D8-9BA3-3F3080BC2B09}" type="presOf" srcId="{B9F743CA-A426-495F-92C0-F8E03655242D}" destId="{31E36C1B-A084-473D-8D18-759A358A3223}" srcOrd="0" destOrd="0" presId="urn:microsoft.com/office/officeart/2005/8/layout/default"/>
    <dgm:cxn modelId="{325CCB71-0F2D-4AA0-9983-B460F70BCFE7}" type="presOf" srcId="{1FAF5AE7-61A6-4A2D-A686-EFC6EECE9BCD}" destId="{E9730613-F632-44E0-A246-BD717C821C5F}"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E47D6FE7-0CBF-4014-B727-3CF4081897F7}" type="presOf" srcId="{27F28659-3C6B-4849-9FCF-6EA97A3A7986}" destId="{700C0F91-4015-4997-B419-6A8456EAA1DE}" srcOrd="0" destOrd="0" presId="urn:microsoft.com/office/officeart/2005/8/layout/default"/>
    <dgm:cxn modelId="{025373A9-F7FE-4872-B5C7-339B70D9BA71}" srcId="{1FAF5AE7-61A6-4A2D-A686-EFC6EECE9BCD}" destId="{D90ECCEC-14A2-4486-998C-7F4942D47AAE}" srcOrd="1" destOrd="0" parTransId="{320C7062-3B8F-4631-BD94-4AF84B85181C}" sibTransId="{5A7E69FE-2D73-472D-92A6-0DC628189A6B}"/>
    <dgm:cxn modelId="{6512748B-86DC-49CB-8093-C15609705962}" type="presOf" srcId="{25D0C67A-9BF0-423C-B184-FCC03802CC47}" destId="{5587CEC5-5ED2-464F-AEB0-7FF9136BBC08}" srcOrd="0" destOrd="0" presId="urn:microsoft.com/office/officeart/2005/8/layout/default"/>
    <dgm:cxn modelId="{565C6FDB-FD0B-490D-9424-16611AB05C03}" type="presParOf" srcId="{E9730613-F632-44E0-A246-BD717C821C5F}" destId="{700C0F91-4015-4997-B419-6A8456EAA1DE}" srcOrd="0" destOrd="0" presId="urn:microsoft.com/office/officeart/2005/8/layout/default"/>
    <dgm:cxn modelId="{B75A803A-6159-4EB2-BD74-55DA0DDD5D38}" type="presParOf" srcId="{E9730613-F632-44E0-A246-BD717C821C5F}" destId="{599CE911-97DF-4036-99D0-9F7968E14FCA}" srcOrd="1" destOrd="0" presId="urn:microsoft.com/office/officeart/2005/8/layout/default"/>
    <dgm:cxn modelId="{B59E95B0-BF88-46E1-A252-363A218EC63D}" type="presParOf" srcId="{E9730613-F632-44E0-A246-BD717C821C5F}" destId="{B03846FC-857F-46E1-88D0-CD5ED5A105EE}" srcOrd="2" destOrd="0" presId="urn:microsoft.com/office/officeart/2005/8/layout/default"/>
    <dgm:cxn modelId="{F084DC2A-0F4D-4643-85A0-8449C23CB3CF}" type="presParOf" srcId="{E9730613-F632-44E0-A246-BD717C821C5F}" destId="{940976FF-0F02-47C5-B931-6C9149A23A20}" srcOrd="3" destOrd="0" presId="urn:microsoft.com/office/officeart/2005/8/layout/default"/>
    <dgm:cxn modelId="{00335E6B-34F2-4D46-89E8-06641625095D}" type="presParOf" srcId="{E9730613-F632-44E0-A246-BD717C821C5F}" destId="{5587CEC5-5ED2-464F-AEB0-7FF9136BBC08}" srcOrd="4" destOrd="0" presId="urn:microsoft.com/office/officeart/2005/8/layout/default"/>
    <dgm:cxn modelId="{98C32315-321A-4D8E-B302-EE99BF68A509}" type="presParOf" srcId="{E9730613-F632-44E0-A246-BD717C821C5F}" destId="{49FDD2D2-288C-4823-ADD1-074828B33ACB}" srcOrd="5" destOrd="0" presId="urn:microsoft.com/office/officeart/2005/8/layout/default"/>
    <dgm:cxn modelId="{19FFBDC4-A006-4109-964E-11A41C9FD633}"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80424B8A-3C4C-4D74-8980-ABECC1F14D16}" type="presOf" srcId="{1FAF5AE7-61A6-4A2D-A686-EFC6EECE9BCD}" destId="{E9730613-F632-44E0-A246-BD717C821C5F}" srcOrd="0" destOrd="0" presId="urn:microsoft.com/office/officeart/2005/8/layout/defaul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8AAEC1EE-1CA3-452E-B8AD-D10EF456FD4F}" type="presOf" srcId="{25D0C67A-9BF0-423C-B184-FCC03802CC47}" destId="{5587CEC5-5ED2-464F-AEB0-7FF9136BBC08}" srcOrd="0" destOrd="0" presId="urn:microsoft.com/office/officeart/2005/8/layout/default"/>
    <dgm:cxn modelId="{BEACABF1-CF7B-4D68-ADA1-0B9400867160}" type="presOf" srcId="{B9F743CA-A426-495F-92C0-F8E03655242D}" destId="{31E36C1B-A084-473D-8D18-759A358A3223}" srcOrd="0" destOrd="0" presId="urn:microsoft.com/office/officeart/2005/8/layout/default"/>
    <dgm:cxn modelId="{C6F13995-7461-4D71-A56C-28C8AAB252FC}" type="presOf" srcId="{27F28659-3C6B-4849-9FCF-6EA97A3A7986}" destId="{700C0F91-4015-4997-B419-6A8456EAA1DE}"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9EEE4050-8E9F-4A0A-AFF1-088D67CB5B11}" type="presOf" srcId="{D90ECCEC-14A2-4486-998C-7F4942D47AAE}" destId="{B03846FC-857F-46E1-88D0-CD5ED5A105EE}" srcOrd="0" destOrd="0" presId="urn:microsoft.com/office/officeart/2005/8/layout/default"/>
    <dgm:cxn modelId="{025373A9-F7FE-4872-B5C7-339B70D9BA71}" srcId="{1FAF5AE7-61A6-4A2D-A686-EFC6EECE9BCD}" destId="{D90ECCEC-14A2-4486-998C-7F4942D47AAE}" srcOrd="1" destOrd="0" parTransId="{320C7062-3B8F-4631-BD94-4AF84B85181C}" sibTransId="{5A7E69FE-2D73-472D-92A6-0DC628189A6B}"/>
    <dgm:cxn modelId="{5E107E6C-8299-4B24-83AD-7ADF10CB40E6}" type="presParOf" srcId="{E9730613-F632-44E0-A246-BD717C821C5F}" destId="{700C0F91-4015-4997-B419-6A8456EAA1DE}" srcOrd="0" destOrd="0" presId="urn:microsoft.com/office/officeart/2005/8/layout/default"/>
    <dgm:cxn modelId="{37C9F449-16B9-485F-8C2F-8FCE84992AE9}" type="presParOf" srcId="{E9730613-F632-44E0-A246-BD717C821C5F}" destId="{599CE911-97DF-4036-99D0-9F7968E14FCA}" srcOrd="1" destOrd="0" presId="urn:microsoft.com/office/officeart/2005/8/layout/default"/>
    <dgm:cxn modelId="{0D5F01D6-B37A-4D04-8F19-4A206A00C342}" type="presParOf" srcId="{E9730613-F632-44E0-A246-BD717C821C5F}" destId="{B03846FC-857F-46E1-88D0-CD5ED5A105EE}" srcOrd="2" destOrd="0" presId="urn:microsoft.com/office/officeart/2005/8/layout/default"/>
    <dgm:cxn modelId="{6745127D-DC98-47DD-8F2C-97574FABF416}" type="presParOf" srcId="{E9730613-F632-44E0-A246-BD717C821C5F}" destId="{940976FF-0F02-47C5-B931-6C9149A23A20}" srcOrd="3" destOrd="0" presId="urn:microsoft.com/office/officeart/2005/8/layout/default"/>
    <dgm:cxn modelId="{E7B53BDD-40C2-4F6F-9CC5-FD378E9B97CB}" type="presParOf" srcId="{E9730613-F632-44E0-A246-BD717C821C5F}" destId="{5587CEC5-5ED2-464F-AEB0-7FF9136BBC08}" srcOrd="4" destOrd="0" presId="urn:microsoft.com/office/officeart/2005/8/layout/default"/>
    <dgm:cxn modelId="{7CC8EAD2-CF82-405E-AD51-3A8EA9A70BAE}" type="presParOf" srcId="{E9730613-F632-44E0-A246-BD717C821C5F}" destId="{49FDD2D2-288C-4823-ADD1-074828B33ACB}" srcOrd="5" destOrd="0" presId="urn:microsoft.com/office/officeart/2005/8/layout/default"/>
    <dgm:cxn modelId="{80741356-DABD-4357-AD8E-89FF3B9DDDC4}"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831BE0B4-EFC6-4C04-8D21-68631C1C6B50}" type="presOf" srcId="{B9F743CA-A426-495F-92C0-F8E03655242D}" destId="{31E36C1B-A084-473D-8D18-759A358A3223}" srcOrd="0" destOrd="0" presId="urn:microsoft.com/office/officeart/2005/8/layout/default"/>
    <dgm:cxn modelId="{9A63C447-6509-4F8A-9DC0-2B3A56323CAC}" type="presOf" srcId="{D90ECCEC-14A2-4486-998C-7F4942D47AAE}" destId="{B03846FC-857F-46E1-88D0-CD5ED5A105EE}" srcOrd="0" destOrd="0" presId="urn:microsoft.com/office/officeart/2005/8/layout/default"/>
    <dgm:cxn modelId="{A85D117D-8255-45AC-A3D0-AC0ECFC0C77B}" type="presOf" srcId="{27F28659-3C6B-4849-9FCF-6EA97A3A7986}" destId="{700C0F91-4015-4997-B419-6A8456EAA1DE}" srcOrd="0" destOrd="0" presId="urn:microsoft.com/office/officeart/2005/8/layout/default"/>
    <dgm:cxn modelId="{4F3CF08B-F37E-4571-9673-4A5167F81BC5}" type="presOf" srcId="{25D0C67A-9BF0-423C-B184-FCC03802CC47}" destId="{5587CEC5-5ED2-464F-AEB0-7FF9136BBC08}" srcOrd="0" destOrd="0" presId="urn:microsoft.com/office/officeart/2005/8/layout/default"/>
    <dgm:cxn modelId="{7A871B33-637A-4B0E-8760-17E4987561DB}" type="presOf" srcId="{1FAF5AE7-61A6-4A2D-A686-EFC6EECE9BCD}" destId="{E9730613-F632-44E0-A246-BD717C821C5F}"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B8844D70-2CE4-45AA-938E-68D6A37D8CCC}" type="presParOf" srcId="{E9730613-F632-44E0-A246-BD717C821C5F}" destId="{700C0F91-4015-4997-B419-6A8456EAA1DE}" srcOrd="0" destOrd="0" presId="urn:microsoft.com/office/officeart/2005/8/layout/default"/>
    <dgm:cxn modelId="{0A18B465-1DEB-42A8-B1DB-BB07EB1A262A}" type="presParOf" srcId="{E9730613-F632-44E0-A246-BD717C821C5F}" destId="{599CE911-97DF-4036-99D0-9F7968E14FCA}" srcOrd="1" destOrd="0" presId="urn:microsoft.com/office/officeart/2005/8/layout/default"/>
    <dgm:cxn modelId="{9F2122F6-4549-4780-9B2A-C246113CAA2C}" type="presParOf" srcId="{E9730613-F632-44E0-A246-BD717C821C5F}" destId="{B03846FC-857F-46E1-88D0-CD5ED5A105EE}" srcOrd="2" destOrd="0" presId="urn:microsoft.com/office/officeart/2005/8/layout/default"/>
    <dgm:cxn modelId="{4EF52A34-B516-4A80-8098-0E5078682494}" type="presParOf" srcId="{E9730613-F632-44E0-A246-BD717C821C5F}" destId="{940976FF-0F02-47C5-B931-6C9149A23A20}" srcOrd="3" destOrd="0" presId="urn:microsoft.com/office/officeart/2005/8/layout/default"/>
    <dgm:cxn modelId="{EE081754-B55E-4577-9497-86E40541BD55}" type="presParOf" srcId="{E9730613-F632-44E0-A246-BD717C821C5F}" destId="{5587CEC5-5ED2-464F-AEB0-7FF9136BBC08}" srcOrd="4" destOrd="0" presId="urn:microsoft.com/office/officeart/2005/8/layout/default"/>
    <dgm:cxn modelId="{9B6956C9-4A91-465C-9ECE-D654B45E7A4A}" type="presParOf" srcId="{E9730613-F632-44E0-A246-BD717C821C5F}" destId="{49FDD2D2-288C-4823-ADD1-074828B33ACB}" srcOrd="5" destOrd="0" presId="urn:microsoft.com/office/officeart/2005/8/layout/default"/>
    <dgm:cxn modelId="{F93FD26A-179A-4B6A-80FB-28BDC25BDA07}"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12C52B06-38C2-4509-9C52-1096B4EBD5B1}" type="presOf" srcId="{1FAF5AE7-61A6-4A2D-A686-EFC6EECE9BCD}" destId="{E9730613-F632-44E0-A246-BD717C821C5F}" srcOrd="0" destOrd="0" presId="urn:microsoft.com/office/officeart/2005/8/layout/default"/>
    <dgm:cxn modelId="{AC7CBF9F-60DA-41A9-ADE0-32A3A9DA4F67}" srcId="{1FAF5AE7-61A6-4A2D-A686-EFC6EECE9BCD}" destId="{B9F743CA-A426-495F-92C0-F8E03655242D}" srcOrd="3" destOrd="0" parTransId="{E0C07390-E24C-4D58-84D5-446B0FEBFCAC}" sibTransId="{5BB5A600-7357-444D-80BE-B947BCD5965C}"/>
    <dgm:cxn modelId="{A6CEBB0D-1B83-4863-A65C-C44284ED3156}" type="presOf" srcId="{25D0C67A-9BF0-423C-B184-FCC03802CC47}" destId="{5587CEC5-5ED2-464F-AEB0-7FF9136BBC08}" srcOrd="0" destOrd="0" presId="urn:microsoft.com/office/officeart/2005/8/layout/default"/>
    <dgm:cxn modelId="{E726C8C4-20DF-4DEB-B083-529C485E58C9}" type="presOf" srcId="{B9F743CA-A426-495F-92C0-F8E03655242D}" destId="{31E36C1B-A084-473D-8D18-759A358A3223}" srcOrd="0" destOrd="0" presId="urn:microsoft.com/office/officeart/2005/8/layout/default"/>
    <dgm:cxn modelId="{8C5BB13E-8E7B-4E65-A4CC-3F935FA07B83}" type="presOf" srcId="{D90ECCEC-14A2-4486-998C-7F4942D47AAE}" destId="{B03846FC-857F-46E1-88D0-CD5ED5A105EE}" srcOrd="0" destOrd="0" presId="urn:microsoft.com/office/officeart/2005/8/layout/default"/>
    <dgm:cxn modelId="{6C809341-28BA-4FF1-85EC-8BD8E037AC07}" type="presOf" srcId="{27F28659-3C6B-4849-9FCF-6EA97A3A7986}" destId="{700C0F91-4015-4997-B419-6A8456EAA1DE}"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EBDFFEF1-DAF7-4ED6-946B-728E995345B1}" type="presParOf" srcId="{E9730613-F632-44E0-A246-BD717C821C5F}" destId="{700C0F91-4015-4997-B419-6A8456EAA1DE}" srcOrd="0" destOrd="0" presId="urn:microsoft.com/office/officeart/2005/8/layout/default"/>
    <dgm:cxn modelId="{C5B7A5DD-FCA3-462C-A61D-9EAF540C3275}" type="presParOf" srcId="{E9730613-F632-44E0-A246-BD717C821C5F}" destId="{599CE911-97DF-4036-99D0-9F7968E14FCA}" srcOrd="1" destOrd="0" presId="urn:microsoft.com/office/officeart/2005/8/layout/default"/>
    <dgm:cxn modelId="{F8FAADD6-FC04-4E6C-BE36-30217DE4376D}" type="presParOf" srcId="{E9730613-F632-44E0-A246-BD717C821C5F}" destId="{B03846FC-857F-46E1-88D0-CD5ED5A105EE}" srcOrd="2" destOrd="0" presId="urn:microsoft.com/office/officeart/2005/8/layout/default"/>
    <dgm:cxn modelId="{F754DC2D-8E38-487C-8599-53DAB2FFB19E}" type="presParOf" srcId="{E9730613-F632-44E0-A246-BD717C821C5F}" destId="{940976FF-0F02-47C5-B931-6C9149A23A20}" srcOrd="3" destOrd="0" presId="urn:microsoft.com/office/officeart/2005/8/layout/default"/>
    <dgm:cxn modelId="{16863241-FF80-4106-90D8-8261862AD922}" type="presParOf" srcId="{E9730613-F632-44E0-A246-BD717C821C5F}" destId="{5587CEC5-5ED2-464F-AEB0-7FF9136BBC08}" srcOrd="4" destOrd="0" presId="urn:microsoft.com/office/officeart/2005/8/layout/default"/>
    <dgm:cxn modelId="{9F08740D-9C24-4E27-96ED-57256B665346}" type="presParOf" srcId="{E9730613-F632-44E0-A246-BD717C821C5F}" destId="{49FDD2D2-288C-4823-ADD1-074828B33ACB}" srcOrd="5" destOrd="0" presId="urn:microsoft.com/office/officeart/2005/8/layout/default"/>
    <dgm:cxn modelId="{90B85AFA-BD2D-4E60-8E9A-EC942EA59955}"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5C449E60-0963-4C0C-85AD-8C77CC047B68}" type="presOf" srcId="{27F28659-3C6B-4849-9FCF-6EA97A3A7986}" destId="{700C0F91-4015-4997-B419-6A8456EAA1DE}" srcOrd="0" destOrd="0" presId="urn:microsoft.com/office/officeart/2005/8/layout/default"/>
    <dgm:cxn modelId="{8883150A-1ACF-4476-939B-1D1DE287405B}" type="presOf" srcId="{1FAF5AE7-61A6-4A2D-A686-EFC6EECE9BCD}" destId="{E9730613-F632-44E0-A246-BD717C821C5F}" srcOrd="0" destOrd="0" presId="urn:microsoft.com/office/officeart/2005/8/layout/default"/>
    <dgm:cxn modelId="{4E551A00-BFD1-4DFE-8950-D115D4028A2C}" type="presOf" srcId="{D90ECCEC-14A2-4486-998C-7F4942D47AAE}" destId="{B03846FC-857F-46E1-88D0-CD5ED5A105EE}" srcOrd="0" destOrd="0" presId="urn:microsoft.com/office/officeart/2005/8/layout/default"/>
    <dgm:cxn modelId="{AC7CBF9F-60DA-41A9-ADE0-32A3A9DA4F67}" srcId="{1FAF5AE7-61A6-4A2D-A686-EFC6EECE9BCD}" destId="{B9F743CA-A426-495F-92C0-F8E03655242D}" srcOrd="3" destOrd="0" parTransId="{E0C07390-E24C-4D58-84D5-446B0FEBFCAC}" sibTransId="{5BB5A600-7357-444D-80BE-B947BCD5965C}"/>
    <dgm:cxn modelId="{45790EF4-1E36-4561-A95F-E902C8FC298C}" type="presOf" srcId="{25D0C67A-9BF0-423C-B184-FCC03802CC47}" destId="{5587CEC5-5ED2-464F-AEB0-7FF9136BBC08}" srcOrd="0" destOrd="0" presId="urn:microsoft.com/office/officeart/2005/8/layout/default"/>
    <dgm:cxn modelId="{A7B522BC-F0AA-48C6-B29F-E361CD2046D0}" type="presOf" srcId="{B9F743CA-A426-495F-92C0-F8E03655242D}" destId="{31E36C1B-A084-473D-8D18-759A358A3223}"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706B6848-2823-4F09-8C9F-4F64C1AFDFE0}" srcId="{1FAF5AE7-61A6-4A2D-A686-EFC6EECE9BCD}" destId="{25D0C67A-9BF0-423C-B184-FCC03802CC47}" srcOrd="2" destOrd="0" parTransId="{10D81411-029E-49DF-9E51-251F50D47EB5}" sibTransId="{31F69817-CB5A-4DAB-B2AA-46823E3EF13E}"/>
    <dgm:cxn modelId="{71184F4C-D6B2-4D89-BF6B-CB7194CD096C}" type="presParOf" srcId="{E9730613-F632-44E0-A246-BD717C821C5F}" destId="{700C0F91-4015-4997-B419-6A8456EAA1DE}" srcOrd="0" destOrd="0" presId="urn:microsoft.com/office/officeart/2005/8/layout/default"/>
    <dgm:cxn modelId="{39CF3598-5E52-4DCF-84FB-225BC82AF942}" type="presParOf" srcId="{E9730613-F632-44E0-A246-BD717C821C5F}" destId="{599CE911-97DF-4036-99D0-9F7968E14FCA}" srcOrd="1" destOrd="0" presId="urn:microsoft.com/office/officeart/2005/8/layout/default"/>
    <dgm:cxn modelId="{6E866D65-D01E-4A79-9AB3-C7B0A6026598}" type="presParOf" srcId="{E9730613-F632-44E0-A246-BD717C821C5F}" destId="{B03846FC-857F-46E1-88D0-CD5ED5A105EE}" srcOrd="2" destOrd="0" presId="urn:microsoft.com/office/officeart/2005/8/layout/default"/>
    <dgm:cxn modelId="{3A283299-5A8C-486B-9708-EC155590A714}" type="presParOf" srcId="{E9730613-F632-44E0-A246-BD717C821C5F}" destId="{940976FF-0F02-47C5-B931-6C9149A23A20}" srcOrd="3" destOrd="0" presId="urn:microsoft.com/office/officeart/2005/8/layout/default"/>
    <dgm:cxn modelId="{0FFFF233-85FF-49F9-A9A8-01624E3E31A2}" type="presParOf" srcId="{E9730613-F632-44E0-A246-BD717C821C5F}" destId="{5587CEC5-5ED2-464F-AEB0-7FF9136BBC08}" srcOrd="4" destOrd="0" presId="urn:microsoft.com/office/officeart/2005/8/layout/default"/>
    <dgm:cxn modelId="{5E2FC88C-934C-4E24-8950-BA11D7493923}" type="presParOf" srcId="{E9730613-F632-44E0-A246-BD717C821C5F}" destId="{49FDD2D2-288C-4823-ADD1-074828B33ACB}" srcOrd="5" destOrd="0" presId="urn:microsoft.com/office/officeart/2005/8/layout/default"/>
    <dgm:cxn modelId="{D5E7E83B-0D23-48C4-9C09-C07A46E73C56}"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1E9FD48D-3084-4C25-B016-6FA0A075BBE1}" type="presOf" srcId="{27F28659-3C6B-4849-9FCF-6EA97A3A7986}" destId="{700C0F91-4015-4997-B419-6A8456EAA1DE}" srcOrd="0" destOrd="0" presId="urn:microsoft.com/office/officeart/2005/8/layout/default"/>
    <dgm:cxn modelId="{AC7CBF9F-60DA-41A9-ADE0-32A3A9DA4F67}" srcId="{1FAF5AE7-61A6-4A2D-A686-EFC6EECE9BCD}" destId="{B9F743CA-A426-495F-92C0-F8E03655242D}" srcOrd="3" destOrd="0" parTransId="{E0C07390-E24C-4D58-84D5-446B0FEBFCAC}" sibTransId="{5BB5A600-7357-444D-80BE-B947BCD5965C}"/>
    <dgm:cxn modelId="{CD220DEE-A8AD-41B3-ACE6-7B763EFD8A10}" type="presOf" srcId="{D90ECCEC-14A2-4486-998C-7F4942D47AAE}" destId="{B03846FC-857F-46E1-88D0-CD5ED5A105EE}"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65B7E3A-F669-465D-8B45-7B586579F408}" type="presOf" srcId="{25D0C67A-9BF0-423C-B184-FCC03802CC47}" destId="{5587CEC5-5ED2-464F-AEB0-7FF9136BBC08}" srcOrd="0" destOrd="0" presId="urn:microsoft.com/office/officeart/2005/8/layout/default"/>
    <dgm:cxn modelId="{452A25F6-2BCB-4B44-83AA-5BDE79E0852B}" type="presOf" srcId="{B9F743CA-A426-495F-92C0-F8E03655242D}" destId="{31E36C1B-A084-473D-8D18-759A358A3223}" srcOrd="0" destOrd="0" presId="urn:microsoft.com/office/officeart/2005/8/layout/default"/>
    <dgm:cxn modelId="{025373A9-F7FE-4872-B5C7-339B70D9BA71}" srcId="{1FAF5AE7-61A6-4A2D-A686-EFC6EECE9BCD}" destId="{D90ECCEC-14A2-4486-998C-7F4942D47AAE}" srcOrd="1" destOrd="0" parTransId="{320C7062-3B8F-4631-BD94-4AF84B85181C}" sibTransId="{5A7E69FE-2D73-472D-92A6-0DC628189A6B}"/>
    <dgm:cxn modelId="{675390D1-28E7-4D70-9EA4-4A3B4673D760}" type="presOf" srcId="{1FAF5AE7-61A6-4A2D-A686-EFC6EECE9BCD}" destId="{E9730613-F632-44E0-A246-BD717C821C5F}" srcOrd="0" destOrd="0" presId="urn:microsoft.com/office/officeart/2005/8/layout/default"/>
    <dgm:cxn modelId="{BF4D2F58-ECC9-4B47-9458-C61B701D0068}" type="presParOf" srcId="{E9730613-F632-44E0-A246-BD717C821C5F}" destId="{700C0F91-4015-4997-B419-6A8456EAA1DE}" srcOrd="0" destOrd="0" presId="urn:microsoft.com/office/officeart/2005/8/layout/default"/>
    <dgm:cxn modelId="{7FC295B8-3B19-4B0F-85CD-C1419C31BD82}" type="presParOf" srcId="{E9730613-F632-44E0-A246-BD717C821C5F}" destId="{599CE911-97DF-4036-99D0-9F7968E14FCA}" srcOrd="1" destOrd="0" presId="urn:microsoft.com/office/officeart/2005/8/layout/default"/>
    <dgm:cxn modelId="{21F472E1-ACC5-4FBB-8FA3-EAA1147EC876}" type="presParOf" srcId="{E9730613-F632-44E0-A246-BD717C821C5F}" destId="{B03846FC-857F-46E1-88D0-CD5ED5A105EE}" srcOrd="2" destOrd="0" presId="urn:microsoft.com/office/officeart/2005/8/layout/default"/>
    <dgm:cxn modelId="{9C7D7B88-5678-4DD7-9D20-18182834D4DD}" type="presParOf" srcId="{E9730613-F632-44E0-A246-BD717C821C5F}" destId="{940976FF-0F02-47C5-B931-6C9149A23A20}" srcOrd="3" destOrd="0" presId="urn:microsoft.com/office/officeart/2005/8/layout/default"/>
    <dgm:cxn modelId="{34B55713-FC2F-4CB7-A1D6-C41B38BFA0D7}" type="presParOf" srcId="{E9730613-F632-44E0-A246-BD717C821C5F}" destId="{5587CEC5-5ED2-464F-AEB0-7FF9136BBC08}" srcOrd="4" destOrd="0" presId="urn:microsoft.com/office/officeart/2005/8/layout/default"/>
    <dgm:cxn modelId="{A5568EA9-948E-4C0F-BD1E-C9EDAF35D0BE}" type="presParOf" srcId="{E9730613-F632-44E0-A246-BD717C821C5F}" destId="{49FDD2D2-288C-4823-ADD1-074828B33ACB}" srcOrd="5" destOrd="0" presId="urn:microsoft.com/office/officeart/2005/8/layout/default"/>
    <dgm:cxn modelId="{998D880E-7582-418E-8155-B0108EE5FAED}"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60ACB3BA-D5BA-4784-B294-9C969D8AF5D1}" type="presOf" srcId="{1FAF5AE7-61A6-4A2D-A686-EFC6EECE9BCD}" destId="{E9730613-F632-44E0-A246-BD717C821C5F}" srcOrd="0" destOrd="0" presId="urn:microsoft.com/office/officeart/2005/8/layout/default"/>
    <dgm:cxn modelId="{AC7CBF9F-60DA-41A9-ADE0-32A3A9DA4F67}" srcId="{1FAF5AE7-61A6-4A2D-A686-EFC6EECE9BCD}" destId="{B9F743CA-A426-495F-92C0-F8E03655242D}" srcOrd="3" destOrd="0" parTransId="{E0C07390-E24C-4D58-84D5-446B0FEBFCAC}" sibTransId="{5BB5A600-7357-444D-80BE-B947BCD5965C}"/>
    <dgm:cxn modelId="{52AEFBC8-7105-45B4-9D1F-5F93F70EC8CB}" type="presOf" srcId="{25D0C67A-9BF0-423C-B184-FCC03802CC47}" destId="{5587CEC5-5ED2-464F-AEB0-7FF9136BBC08}" srcOrd="0" destOrd="0" presId="urn:microsoft.com/office/officeart/2005/8/layout/default"/>
    <dgm:cxn modelId="{8F25523A-95ED-45FE-9850-905DD0CB81B1}" type="presOf" srcId="{D90ECCEC-14A2-4486-998C-7F4942D47AAE}" destId="{B03846FC-857F-46E1-88D0-CD5ED5A105EE}" srcOrd="0" destOrd="0" presId="urn:microsoft.com/office/officeart/2005/8/layout/default"/>
    <dgm:cxn modelId="{E2DEEA67-97EA-416B-A863-82CB38065660}" type="presOf" srcId="{27F28659-3C6B-4849-9FCF-6EA97A3A7986}" destId="{700C0F91-4015-4997-B419-6A8456EAA1DE}" srcOrd="0" destOrd="0" presId="urn:microsoft.com/office/officeart/2005/8/layout/default"/>
    <dgm:cxn modelId="{76ACB3C3-E483-439F-B600-17664F317A3B}" type="presOf" srcId="{B9F743CA-A426-495F-92C0-F8E03655242D}" destId="{31E36C1B-A084-473D-8D18-759A358A3223}"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D4375402-1D7A-497A-A382-9FC98F2541E6}" type="presParOf" srcId="{E9730613-F632-44E0-A246-BD717C821C5F}" destId="{700C0F91-4015-4997-B419-6A8456EAA1DE}" srcOrd="0" destOrd="0" presId="urn:microsoft.com/office/officeart/2005/8/layout/default"/>
    <dgm:cxn modelId="{7B0E966C-2810-4FBC-9740-11392299DE3C}" type="presParOf" srcId="{E9730613-F632-44E0-A246-BD717C821C5F}" destId="{599CE911-97DF-4036-99D0-9F7968E14FCA}" srcOrd="1" destOrd="0" presId="urn:microsoft.com/office/officeart/2005/8/layout/default"/>
    <dgm:cxn modelId="{AA9A26CE-E2B8-4268-BF92-0B78626058D2}" type="presParOf" srcId="{E9730613-F632-44E0-A246-BD717C821C5F}" destId="{B03846FC-857F-46E1-88D0-CD5ED5A105EE}" srcOrd="2" destOrd="0" presId="urn:microsoft.com/office/officeart/2005/8/layout/default"/>
    <dgm:cxn modelId="{C0C79155-BADF-4430-A8A3-19FA0D8ADD4A}" type="presParOf" srcId="{E9730613-F632-44E0-A246-BD717C821C5F}" destId="{940976FF-0F02-47C5-B931-6C9149A23A20}" srcOrd="3" destOrd="0" presId="urn:microsoft.com/office/officeart/2005/8/layout/default"/>
    <dgm:cxn modelId="{ED408D16-9479-42BB-9FEA-CCDCC610262D}" type="presParOf" srcId="{E9730613-F632-44E0-A246-BD717C821C5F}" destId="{5587CEC5-5ED2-464F-AEB0-7FF9136BBC08}" srcOrd="4" destOrd="0" presId="urn:microsoft.com/office/officeart/2005/8/layout/default"/>
    <dgm:cxn modelId="{443E5A16-C08E-4F9F-9032-D038231C551F}" type="presParOf" srcId="{E9730613-F632-44E0-A246-BD717C821C5F}" destId="{49FDD2D2-288C-4823-ADD1-074828B33ACB}" srcOrd="5" destOrd="0" presId="urn:microsoft.com/office/officeart/2005/8/layout/default"/>
    <dgm:cxn modelId="{7F74E499-1B31-4AA5-9386-CB49DAAD3DA9}"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tyle>
          <a:lnRef idx="1">
            <a:schemeClr val="dk1"/>
          </a:lnRef>
          <a:fillRef idx="3">
            <a:schemeClr val="dk1"/>
          </a:fillRef>
          <a:effectRef idx="2">
            <a:schemeClr val="dk1"/>
          </a:effectRef>
          <a:fontRef idx="minor">
            <a:schemeClr val="lt1"/>
          </a:fontRef>
        </dgm:style>
      </dgm:prSet>
      <dgm:spPr/>
      <dgm:t>
        <a:bodyPr/>
        <a:lstStyle/>
        <a:p>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tyle>
          <a:lnRef idx="1">
            <a:schemeClr val="dk1"/>
          </a:lnRef>
          <a:fillRef idx="3">
            <a:schemeClr val="dk1"/>
          </a:fillRef>
          <a:effectRef idx="2">
            <a:schemeClr val="dk1"/>
          </a:effectRef>
          <a:fontRef idx="minor">
            <a:schemeClr val="lt1"/>
          </a:fontRef>
        </dgm:style>
      </dgm:prSet>
      <dgm:spPr/>
      <dgm:t>
        <a:bodyPr/>
        <a:lstStyle/>
        <a:p>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tyle>
          <a:lnRef idx="1">
            <a:schemeClr val="dk1"/>
          </a:lnRef>
          <a:fillRef idx="3">
            <a:schemeClr val="dk1"/>
          </a:fillRef>
          <a:effectRef idx="2">
            <a:schemeClr val="dk1"/>
          </a:effectRef>
          <a:fontRef idx="minor">
            <a:schemeClr val="lt1"/>
          </a:fontRef>
        </dgm:style>
      </dgm:prSet>
      <dgm:spPr/>
      <dgm:t>
        <a:bodyPr/>
        <a:lstStyle/>
        <a:p>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tyle>
          <a:lnRef idx="1">
            <a:schemeClr val="dk1"/>
          </a:lnRef>
          <a:fillRef idx="3">
            <a:schemeClr val="dk1"/>
          </a:fillRef>
          <a:effectRef idx="2">
            <a:schemeClr val="dk1"/>
          </a:effectRef>
          <a:fontRef idx="minor">
            <a:schemeClr val="lt1"/>
          </a:fontRef>
        </dgm:style>
      </dgm:prSet>
      <dgm:spPr/>
      <dgm:t>
        <a:bodyPr/>
        <a:lstStyle/>
        <a:p>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rect">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rect">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rect">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8EB779A2-B744-4020-B857-16C7B36ED208}" type="presOf" srcId="{D90ECCEC-14A2-4486-998C-7F4942D47AAE}" destId="{B03846FC-857F-46E1-88D0-CD5ED5A105EE}" srcOrd="0" destOrd="0" presId="urn:microsoft.com/office/officeart/2005/8/layout/default"/>
    <dgm:cxn modelId="{40C4B171-98F6-4B62-95AE-93B02F9F534C}" type="presOf" srcId="{25D0C67A-9BF0-423C-B184-FCC03802CC47}" destId="{5587CEC5-5ED2-464F-AEB0-7FF9136BBC08}" srcOrd="0" destOrd="0" presId="urn:microsoft.com/office/officeart/2005/8/layout/default"/>
    <dgm:cxn modelId="{638E427A-0A0F-43E1-A9AB-68B3C3E7E728}" type="presOf" srcId="{27F28659-3C6B-4849-9FCF-6EA97A3A7986}" destId="{700C0F91-4015-4997-B419-6A8456EAA1DE}"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53E2904F-ABD9-49D8-B6BC-C87DEC0D429D}" type="presOf" srcId="{1FAF5AE7-61A6-4A2D-A686-EFC6EECE9BCD}" destId="{E9730613-F632-44E0-A246-BD717C821C5F}" srcOrd="0" destOrd="0" presId="urn:microsoft.com/office/officeart/2005/8/layout/default"/>
    <dgm:cxn modelId="{80553CC4-C6B5-4330-8FD3-2D475C82A8CF}" type="presOf" srcId="{B9F743CA-A426-495F-92C0-F8E03655242D}" destId="{31E36C1B-A084-473D-8D18-759A358A3223}" srcOrd="0" destOrd="0" presId="urn:microsoft.com/office/officeart/2005/8/layout/default"/>
    <dgm:cxn modelId="{920C1611-0EDA-40DC-90CF-6467A8CECC23}" type="presParOf" srcId="{E9730613-F632-44E0-A246-BD717C821C5F}" destId="{700C0F91-4015-4997-B419-6A8456EAA1DE}" srcOrd="0" destOrd="0" presId="urn:microsoft.com/office/officeart/2005/8/layout/default"/>
    <dgm:cxn modelId="{998DDECB-F582-4646-8742-4426446F890E}" type="presParOf" srcId="{E9730613-F632-44E0-A246-BD717C821C5F}" destId="{599CE911-97DF-4036-99D0-9F7968E14FCA}" srcOrd="1" destOrd="0" presId="urn:microsoft.com/office/officeart/2005/8/layout/default"/>
    <dgm:cxn modelId="{1A55D2BB-24F7-42F5-87D0-64AE70489465}" type="presParOf" srcId="{E9730613-F632-44E0-A246-BD717C821C5F}" destId="{B03846FC-857F-46E1-88D0-CD5ED5A105EE}" srcOrd="2" destOrd="0" presId="urn:microsoft.com/office/officeart/2005/8/layout/default"/>
    <dgm:cxn modelId="{F2D0DF19-C47A-45DA-97C4-E36058C2D388}" type="presParOf" srcId="{E9730613-F632-44E0-A246-BD717C821C5F}" destId="{940976FF-0F02-47C5-B931-6C9149A23A20}" srcOrd="3" destOrd="0" presId="urn:microsoft.com/office/officeart/2005/8/layout/default"/>
    <dgm:cxn modelId="{C698D5EE-CC4B-4620-8483-D6B2AD878F59}" type="presParOf" srcId="{E9730613-F632-44E0-A246-BD717C821C5F}" destId="{5587CEC5-5ED2-464F-AEB0-7FF9136BBC08}" srcOrd="4" destOrd="0" presId="urn:microsoft.com/office/officeart/2005/8/layout/default"/>
    <dgm:cxn modelId="{5392507F-A559-4841-97E3-CAC62A3954DD}" type="presParOf" srcId="{E9730613-F632-44E0-A246-BD717C821C5F}" destId="{49FDD2D2-288C-4823-ADD1-074828B33ACB}" srcOrd="5" destOrd="0" presId="urn:microsoft.com/office/officeart/2005/8/layout/default"/>
    <dgm:cxn modelId="{7F9F1786-4CF7-4269-8A1E-462056337D16}"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a:solidFill>
          <a:schemeClr val="accent3"/>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CC99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chemeClr val="accent6">
            <a:lumMod val="50000"/>
          </a:schemeClr>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chemeClr val="accent3">
            <a:lumMod val="50000"/>
          </a:schemeClr>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33CA4586-8832-4BDF-8848-9623C4D783FE}" type="presOf" srcId="{25D0C67A-9BF0-423C-B184-FCC03802CC47}" destId="{5587CEC5-5ED2-464F-AEB0-7FF9136BBC08}" srcOrd="0" destOrd="0" presId="urn:microsoft.com/office/officeart/2005/8/layout/default"/>
    <dgm:cxn modelId="{AC7CBF9F-60DA-41A9-ADE0-32A3A9DA4F67}" srcId="{1FAF5AE7-61A6-4A2D-A686-EFC6EECE9BCD}" destId="{B9F743CA-A426-495F-92C0-F8E03655242D}" srcOrd="3" destOrd="0" parTransId="{E0C07390-E24C-4D58-84D5-446B0FEBFCAC}" sibTransId="{5BB5A600-7357-444D-80BE-B947BCD5965C}"/>
    <dgm:cxn modelId="{DFFD33CE-A5D5-4BEB-A2E4-FDB00D3C75BC}" type="presOf" srcId="{1FAF5AE7-61A6-4A2D-A686-EFC6EECE9BCD}" destId="{E9730613-F632-44E0-A246-BD717C821C5F}" srcOrd="0" destOrd="0" presId="urn:microsoft.com/office/officeart/2005/8/layout/default"/>
    <dgm:cxn modelId="{6783F6F0-D33A-4B3A-B67F-40DF1F43CDC6}" type="presOf" srcId="{B9F743CA-A426-495F-92C0-F8E03655242D}" destId="{31E36C1B-A084-473D-8D18-759A358A3223}"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AE13914A-D024-4960-BAC4-C578568BC004}" type="presOf" srcId="{D90ECCEC-14A2-4486-998C-7F4942D47AAE}" destId="{B03846FC-857F-46E1-88D0-CD5ED5A105EE}" srcOrd="0" destOrd="0" presId="urn:microsoft.com/office/officeart/2005/8/layout/default"/>
    <dgm:cxn modelId="{025373A9-F7FE-4872-B5C7-339B70D9BA71}" srcId="{1FAF5AE7-61A6-4A2D-A686-EFC6EECE9BCD}" destId="{D90ECCEC-14A2-4486-998C-7F4942D47AAE}" srcOrd="1" destOrd="0" parTransId="{320C7062-3B8F-4631-BD94-4AF84B85181C}" sibTransId="{5A7E69FE-2D73-472D-92A6-0DC628189A6B}"/>
    <dgm:cxn modelId="{AAC9749E-119B-4056-BB46-D994C051E1ED}" type="presOf" srcId="{27F28659-3C6B-4849-9FCF-6EA97A3A7986}" destId="{700C0F91-4015-4997-B419-6A8456EAA1DE}" srcOrd="0" destOrd="0" presId="urn:microsoft.com/office/officeart/2005/8/layout/default"/>
    <dgm:cxn modelId="{907C54A7-3B07-4722-A3D1-686BC462772E}" type="presParOf" srcId="{E9730613-F632-44E0-A246-BD717C821C5F}" destId="{700C0F91-4015-4997-B419-6A8456EAA1DE}" srcOrd="0" destOrd="0" presId="urn:microsoft.com/office/officeart/2005/8/layout/default"/>
    <dgm:cxn modelId="{58687D69-2321-4C81-B4AA-4C0132F85500}" type="presParOf" srcId="{E9730613-F632-44E0-A246-BD717C821C5F}" destId="{599CE911-97DF-4036-99D0-9F7968E14FCA}" srcOrd="1" destOrd="0" presId="urn:microsoft.com/office/officeart/2005/8/layout/default"/>
    <dgm:cxn modelId="{1BAF6D35-E574-4760-BA18-81C39A69A6C8}" type="presParOf" srcId="{E9730613-F632-44E0-A246-BD717C821C5F}" destId="{B03846FC-857F-46E1-88D0-CD5ED5A105EE}" srcOrd="2" destOrd="0" presId="urn:microsoft.com/office/officeart/2005/8/layout/default"/>
    <dgm:cxn modelId="{F2E88520-40D8-4F86-B131-C074212B38FA}" type="presParOf" srcId="{E9730613-F632-44E0-A246-BD717C821C5F}" destId="{940976FF-0F02-47C5-B931-6C9149A23A20}" srcOrd="3" destOrd="0" presId="urn:microsoft.com/office/officeart/2005/8/layout/default"/>
    <dgm:cxn modelId="{B4F7F8A2-ECA1-4C36-BC9E-6581EAAE9EA1}" type="presParOf" srcId="{E9730613-F632-44E0-A246-BD717C821C5F}" destId="{5587CEC5-5ED2-464F-AEB0-7FF9136BBC08}" srcOrd="4" destOrd="0" presId="urn:microsoft.com/office/officeart/2005/8/layout/default"/>
    <dgm:cxn modelId="{4C8D3B21-F758-46E5-A4E9-A8142D08D60B}" type="presParOf" srcId="{E9730613-F632-44E0-A246-BD717C821C5F}" destId="{49FDD2D2-288C-4823-ADD1-074828B33ACB}" srcOrd="5" destOrd="0" presId="urn:microsoft.com/office/officeart/2005/8/layout/default"/>
    <dgm:cxn modelId="{599CA9DF-C341-424C-9CB4-B0FEDC922A3B}"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custLinFactNeighborX="25936" custLinFactNeighborY="-17174">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custLinFactNeighborX="-25656" custLinFactNeighborY="22877">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custLinFactNeighborX="25936" custLinFactNeighborY="13360">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custLinFactNeighborX="-25656" custLinFactNeighborY="5321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343F4CD1-6C47-4D74-A8C5-9AE8B545E285}" type="presOf" srcId="{D90ECCEC-14A2-4486-998C-7F4942D47AAE}" destId="{B03846FC-857F-46E1-88D0-CD5ED5A105EE}" srcOrd="0" destOrd="0" presId="urn:microsoft.com/office/officeart/2005/8/layout/default"/>
    <dgm:cxn modelId="{6AF85040-52CB-462D-8923-6B220B7BB970}" type="presOf" srcId="{B9F743CA-A426-495F-92C0-F8E03655242D}" destId="{31E36C1B-A084-473D-8D18-759A358A3223}" srcOrd="0" destOrd="0" presId="urn:microsoft.com/office/officeart/2005/8/layout/default"/>
    <dgm:cxn modelId="{188F3C91-D77C-40C2-84DF-D2C51DBA63B0}" type="presOf" srcId="{27F28659-3C6B-4849-9FCF-6EA97A3A7986}" destId="{700C0F91-4015-4997-B419-6A8456EAA1DE}" srcOrd="0" destOrd="0" presId="urn:microsoft.com/office/officeart/2005/8/layout/default"/>
    <dgm:cxn modelId="{B50603D0-C612-4ACA-82B9-ADAA216366F0}" type="presOf" srcId="{1FAF5AE7-61A6-4A2D-A686-EFC6EECE9BCD}" destId="{E9730613-F632-44E0-A246-BD717C821C5F}"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805B2399-0D8D-4D91-AABF-8EA45E79066E}" type="presOf" srcId="{25D0C67A-9BF0-423C-B184-FCC03802CC47}" destId="{5587CEC5-5ED2-464F-AEB0-7FF9136BBC08}" srcOrd="0" destOrd="0" presId="urn:microsoft.com/office/officeart/2005/8/layout/default"/>
    <dgm:cxn modelId="{9ADF37BC-330E-48B6-AEA3-21EC07F0A8D2}" type="presParOf" srcId="{E9730613-F632-44E0-A246-BD717C821C5F}" destId="{700C0F91-4015-4997-B419-6A8456EAA1DE}" srcOrd="0" destOrd="0" presId="urn:microsoft.com/office/officeart/2005/8/layout/default"/>
    <dgm:cxn modelId="{73CF3A24-1F09-4B78-94E1-91A360B096F7}" type="presParOf" srcId="{E9730613-F632-44E0-A246-BD717C821C5F}" destId="{599CE911-97DF-4036-99D0-9F7968E14FCA}" srcOrd="1" destOrd="0" presId="urn:microsoft.com/office/officeart/2005/8/layout/default"/>
    <dgm:cxn modelId="{85F674C3-55EE-4516-94F1-47B9F4AC3217}" type="presParOf" srcId="{E9730613-F632-44E0-A246-BD717C821C5F}" destId="{B03846FC-857F-46E1-88D0-CD5ED5A105EE}" srcOrd="2" destOrd="0" presId="urn:microsoft.com/office/officeart/2005/8/layout/default"/>
    <dgm:cxn modelId="{475F7785-8755-4F6E-8D97-26E535337F74}" type="presParOf" srcId="{E9730613-F632-44E0-A246-BD717C821C5F}" destId="{940976FF-0F02-47C5-B931-6C9149A23A20}" srcOrd="3" destOrd="0" presId="urn:microsoft.com/office/officeart/2005/8/layout/default"/>
    <dgm:cxn modelId="{8BDFD002-6B8B-4BB7-926F-95766ACFFB31}" type="presParOf" srcId="{E9730613-F632-44E0-A246-BD717C821C5F}" destId="{5587CEC5-5ED2-464F-AEB0-7FF9136BBC08}" srcOrd="4" destOrd="0" presId="urn:microsoft.com/office/officeart/2005/8/layout/default"/>
    <dgm:cxn modelId="{D9A49D37-BBDE-4056-90D1-B743F68C13B6}" type="presParOf" srcId="{E9730613-F632-44E0-A246-BD717C821C5F}" destId="{49FDD2D2-288C-4823-ADD1-074828B33ACB}" srcOrd="5" destOrd="0" presId="urn:microsoft.com/office/officeart/2005/8/layout/default"/>
    <dgm:cxn modelId="{9E1745CE-BEC2-4289-B027-D73DD5E95A7F}"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F7284063-DCCF-464A-835A-72D48260FD39}" type="presOf" srcId="{1FAF5AE7-61A6-4A2D-A686-EFC6EECE9BCD}" destId="{E9730613-F632-44E0-A246-BD717C821C5F}" srcOrd="0" destOrd="0" presId="urn:microsoft.com/office/officeart/2005/8/layout/default"/>
    <dgm:cxn modelId="{039988A8-C8B3-418E-89FD-E26356C9B920}" type="presOf" srcId="{27F28659-3C6B-4849-9FCF-6EA97A3A7986}" destId="{700C0F91-4015-4997-B419-6A8456EAA1DE}" srcOrd="0" destOrd="0" presId="urn:microsoft.com/office/officeart/2005/8/layout/default"/>
    <dgm:cxn modelId="{38D9112F-42D5-4A5A-A8B5-05C141324F62}" type="presOf" srcId="{B9F743CA-A426-495F-92C0-F8E03655242D}" destId="{31E36C1B-A084-473D-8D18-759A358A3223}" srcOrd="0" destOrd="0" presId="urn:microsoft.com/office/officeart/2005/8/layout/default"/>
    <dgm:cxn modelId="{724483AA-94A9-438C-957C-E2E93DCB5C07}" type="presOf" srcId="{25D0C67A-9BF0-423C-B184-FCC03802CC47}" destId="{5587CEC5-5ED2-464F-AEB0-7FF9136BBC08}"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DF4D7740-AD0E-40B9-8E15-C2A144C98393}" type="presOf" srcId="{D90ECCEC-14A2-4486-998C-7F4942D47AAE}" destId="{B03846FC-857F-46E1-88D0-CD5ED5A105EE}" srcOrd="0" destOrd="0" presId="urn:microsoft.com/office/officeart/2005/8/layout/default"/>
    <dgm:cxn modelId="{025373A9-F7FE-4872-B5C7-339B70D9BA71}" srcId="{1FAF5AE7-61A6-4A2D-A686-EFC6EECE9BCD}" destId="{D90ECCEC-14A2-4486-998C-7F4942D47AAE}" srcOrd="1" destOrd="0" parTransId="{320C7062-3B8F-4631-BD94-4AF84B85181C}" sibTransId="{5A7E69FE-2D73-472D-92A6-0DC628189A6B}"/>
    <dgm:cxn modelId="{16A27B0C-B96A-4A3D-92F4-229F61419C96}" type="presParOf" srcId="{E9730613-F632-44E0-A246-BD717C821C5F}" destId="{700C0F91-4015-4997-B419-6A8456EAA1DE}" srcOrd="0" destOrd="0" presId="urn:microsoft.com/office/officeart/2005/8/layout/default"/>
    <dgm:cxn modelId="{50AA8814-B342-4F74-B272-A9AE5596B6EC}" type="presParOf" srcId="{E9730613-F632-44E0-A246-BD717C821C5F}" destId="{599CE911-97DF-4036-99D0-9F7968E14FCA}" srcOrd="1" destOrd="0" presId="urn:microsoft.com/office/officeart/2005/8/layout/default"/>
    <dgm:cxn modelId="{62EC5945-9DEA-4D92-8D92-3FD2AA57EA45}" type="presParOf" srcId="{E9730613-F632-44E0-A246-BD717C821C5F}" destId="{B03846FC-857F-46E1-88D0-CD5ED5A105EE}" srcOrd="2" destOrd="0" presId="urn:microsoft.com/office/officeart/2005/8/layout/default"/>
    <dgm:cxn modelId="{8B1669C4-73BE-4F8A-A391-FAEF477E32EC}" type="presParOf" srcId="{E9730613-F632-44E0-A246-BD717C821C5F}" destId="{940976FF-0F02-47C5-B931-6C9149A23A20}" srcOrd="3" destOrd="0" presId="urn:microsoft.com/office/officeart/2005/8/layout/default"/>
    <dgm:cxn modelId="{0CC1DBF4-409D-4B10-857D-4E197B48403D}" type="presParOf" srcId="{E9730613-F632-44E0-A246-BD717C821C5F}" destId="{5587CEC5-5ED2-464F-AEB0-7FF9136BBC08}" srcOrd="4" destOrd="0" presId="urn:microsoft.com/office/officeart/2005/8/layout/default"/>
    <dgm:cxn modelId="{16762BEF-B14D-447D-87E4-1F8ECD79A205}" type="presParOf" srcId="{E9730613-F632-44E0-A246-BD717C821C5F}" destId="{49FDD2D2-288C-4823-ADD1-074828B33ACB}" srcOrd="5" destOrd="0" presId="urn:microsoft.com/office/officeart/2005/8/layout/default"/>
    <dgm:cxn modelId="{B720F893-2937-4951-B3B6-10805A081362}"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D03F1F6C-A66C-43B1-A700-4168A1737B02}" type="presOf" srcId="{D90ECCEC-14A2-4486-998C-7F4942D47AAE}" destId="{B03846FC-857F-46E1-88D0-CD5ED5A105EE}" srcOrd="0" destOrd="0" presId="urn:microsoft.com/office/officeart/2005/8/layout/default"/>
    <dgm:cxn modelId="{A9ED14B2-95A8-49D2-9AEE-98F9C4061682}" type="presOf" srcId="{27F28659-3C6B-4849-9FCF-6EA97A3A7986}" destId="{700C0F91-4015-4997-B419-6A8456EAA1DE}" srcOrd="0" destOrd="0" presId="urn:microsoft.com/office/officeart/2005/8/layout/default"/>
    <dgm:cxn modelId="{7F7DC8E0-90B6-4BF6-BD1D-FD856F731C60}" type="presOf" srcId="{B9F743CA-A426-495F-92C0-F8E03655242D}" destId="{31E36C1B-A084-473D-8D18-759A358A3223}"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935E0CF7-A9BA-4096-895E-41C2AD3E08F4}" type="presOf" srcId="{25D0C67A-9BF0-423C-B184-FCC03802CC47}" destId="{5587CEC5-5ED2-464F-AEB0-7FF9136BBC08}" srcOrd="0" destOrd="0" presId="urn:microsoft.com/office/officeart/2005/8/layout/default"/>
    <dgm:cxn modelId="{105A582B-4D94-4055-A8A6-1544424ECAA5}" type="presOf" srcId="{1FAF5AE7-61A6-4A2D-A686-EFC6EECE9BCD}" destId="{E9730613-F632-44E0-A246-BD717C821C5F}" srcOrd="0" destOrd="0" presId="urn:microsoft.com/office/officeart/2005/8/layout/default"/>
    <dgm:cxn modelId="{025373A9-F7FE-4872-B5C7-339B70D9BA71}" srcId="{1FAF5AE7-61A6-4A2D-A686-EFC6EECE9BCD}" destId="{D90ECCEC-14A2-4486-998C-7F4942D47AAE}" srcOrd="1" destOrd="0" parTransId="{320C7062-3B8F-4631-BD94-4AF84B85181C}" sibTransId="{5A7E69FE-2D73-472D-92A6-0DC628189A6B}"/>
    <dgm:cxn modelId="{6EE5CBB4-1A21-43C2-B0D8-D48EE905B45F}" type="presParOf" srcId="{E9730613-F632-44E0-A246-BD717C821C5F}" destId="{700C0F91-4015-4997-B419-6A8456EAA1DE}" srcOrd="0" destOrd="0" presId="urn:microsoft.com/office/officeart/2005/8/layout/default"/>
    <dgm:cxn modelId="{F6B9A046-6C7D-4CEB-8118-1BAA0B1043A1}" type="presParOf" srcId="{E9730613-F632-44E0-A246-BD717C821C5F}" destId="{599CE911-97DF-4036-99D0-9F7968E14FCA}" srcOrd="1" destOrd="0" presId="urn:microsoft.com/office/officeart/2005/8/layout/default"/>
    <dgm:cxn modelId="{DF98E941-AE54-458F-BEBF-4BFE3381BBD3}" type="presParOf" srcId="{E9730613-F632-44E0-A246-BD717C821C5F}" destId="{B03846FC-857F-46E1-88D0-CD5ED5A105EE}" srcOrd="2" destOrd="0" presId="urn:microsoft.com/office/officeart/2005/8/layout/default"/>
    <dgm:cxn modelId="{A284CB06-1A39-483B-9657-14624EA88E8E}" type="presParOf" srcId="{E9730613-F632-44E0-A246-BD717C821C5F}" destId="{940976FF-0F02-47C5-B931-6C9149A23A20}" srcOrd="3" destOrd="0" presId="urn:microsoft.com/office/officeart/2005/8/layout/default"/>
    <dgm:cxn modelId="{38671F61-074B-4B56-B492-F083440B3CCC}" type="presParOf" srcId="{E9730613-F632-44E0-A246-BD717C821C5F}" destId="{5587CEC5-5ED2-464F-AEB0-7FF9136BBC08}" srcOrd="4" destOrd="0" presId="urn:microsoft.com/office/officeart/2005/8/layout/default"/>
    <dgm:cxn modelId="{FC832C52-806F-4889-9C6E-6BF13ADE4326}" type="presParOf" srcId="{E9730613-F632-44E0-A246-BD717C821C5F}" destId="{49FDD2D2-288C-4823-ADD1-074828B33ACB}" srcOrd="5" destOrd="0" presId="urn:microsoft.com/office/officeart/2005/8/layout/default"/>
    <dgm:cxn modelId="{F7D6F0FF-0913-4DEE-844B-426CB24A7A92}"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706B6848-2823-4F09-8C9F-4F64C1AFDFE0}" srcId="{1FAF5AE7-61A6-4A2D-A686-EFC6EECE9BCD}" destId="{25D0C67A-9BF0-423C-B184-FCC03802CC47}" srcOrd="2" destOrd="0" parTransId="{10D81411-029E-49DF-9E51-251F50D47EB5}" sibTransId="{31F69817-CB5A-4DAB-B2AA-46823E3EF13E}"/>
    <dgm:cxn modelId="{AC7CBF9F-60DA-41A9-ADE0-32A3A9DA4F67}" srcId="{1FAF5AE7-61A6-4A2D-A686-EFC6EECE9BCD}" destId="{B9F743CA-A426-495F-92C0-F8E03655242D}" srcOrd="3" destOrd="0" parTransId="{E0C07390-E24C-4D58-84D5-446B0FEBFCAC}" sibTransId="{5BB5A600-7357-444D-80BE-B947BCD5965C}"/>
    <dgm:cxn modelId="{638BF74E-F69E-4715-BC34-D640B00E5F08}" type="presOf" srcId="{1FAF5AE7-61A6-4A2D-A686-EFC6EECE9BCD}" destId="{E9730613-F632-44E0-A246-BD717C821C5F}" srcOrd="0" destOrd="0" presId="urn:microsoft.com/office/officeart/2005/8/layout/default"/>
    <dgm:cxn modelId="{7846D310-E2C5-493D-ABE0-77307D6AEC4C}" type="presOf" srcId="{B9F743CA-A426-495F-92C0-F8E03655242D}" destId="{31E36C1B-A084-473D-8D18-759A358A3223}" srcOrd="0" destOrd="0" presId="urn:microsoft.com/office/officeart/2005/8/layout/default"/>
    <dgm:cxn modelId="{14589DA7-B4E8-4F34-A434-F12B3908E1C1}" type="presOf" srcId="{D90ECCEC-14A2-4486-998C-7F4942D47AAE}" destId="{B03846FC-857F-46E1-88D0-CD5ED5A105EE}" srcOrd="0" destOrd="0" presId="urn:microsoft.com/office/officeart/2005/8/layout/default"/>
    <dgm:cxn modelId="{70C743BD-B843-4662-865D-00029652088E}" type="presOf" srcId="{27F28659-3C6B-4849-9FCF-6EA97A3A7986}" destId="{700C0F91-4015-4997-B419-6A8456EAA1DE}"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1EF7A25F-F5CB-407B-A0F8-E0FEAB9EB3A3}" type="presOf" srcId="{25D0C67A-9BF0-423C-B184-FCC03802CC47}" destId="{5587CEC5-5ED2-464F-AEB0-7FF9136BBC08}" srcOrd="0" destOrd="0" presId="urn:microsoft.com/office/officeart/2005/8/layout/default"/>
    <dgm:cxn modelId="{B781B388-1DCB-4932-9D03-5EB0D6E7D4F3}" type="presParOf" srcId="{E9730613-F632-44E0-A246-BD717C821C5F}" destId="{700C0F91-4015-4997-B419-6A8456EAA1DE}" srcOrd="0" destOrd="0" presId="urn:microsoft.com/office/officeart/2005/8/layout/default"/>
    <dgm:cxn modelId="{097419E7-458A-4A15-A4DD-37F6358DA6DF}" type="presParOf" srcId="{E9730613-F632-44E0-A246-BD717C821C5F}" destId="{599CE911-97DF-4036-99D0-9F7968E14FCA}" srcOrd="1" destOrd="0" presId="urn:microsoft.com/office/officeart/2005/8/layout/default"/>
    <dgm:cxn modelId="{CDA2FEF7-F91A-4C30-BC3D-532D02552950}" type="presParOf" srcId="{E9730613-F632-44E0-A246-BD717C821C5F}" destId="{B03846FC-857F-46E1-88D0-CD5ED5A105EE}" srcOrd="2" destOrd="0" presId="urn:microsoft.com/office/officeart/2005/8/layout/default"/>
    <dgm:cxn modelId="{49C26C78-9683-4A34-911B-83908503FFE2}" type="presParOf" srcId="{E9730613-F632-44E0-A246-BD717C821C5F}" destId="{940976FF-0F02-47C5-B931-6C9149A23A20}" srcOrd="3" destOrd="0" presId="urn:microsoft.com/office/officeart/2005/8/layout/default"/>
    <dgm:cxn modelId="{F82DEC86-BCD9-4BC6-BC55-36FF53A8CDFB}" type="presParOf" srcId="{E9730613-F632-44E0-A246-BD717C821C5F}" destId="{5587CEC5-5ED2-464F-AEB0-7FF9136BBC08}" srcOrd="4" destOrd="0" presId="urn:microsoft.com/office/officeart/2005/8/layout/default"/>
    <dgm:cxn modelId="{5466EF9F-F4FC-4587-AD22-B88EE21C75D4}" type="presParOf" srcId="{E9730613-F632-44E0-A246-BD717C821C5F}" destId="{49FDD2D2-288C-4823-ADD1-074828B33ACB}" srcOrd="5" destOrd="0" presId="urn:microsoft.com/office/officeart/2005/8/layout/default"/>
    <dgm:cxn modelId="{E41F2537-EF53-43D6-A3E1-BC36E91889A5}"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AF5AE7-61A6-4A2D-A686-EFC6EECE9BCD}"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27F28659-3C6B-4849-9FCF-6EA97A3A7986}">
      <dgm:prSet phldrT="[Texte]" custT="1"/>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2313C805-B448-46BA-ADBA-6BB287952F16}" type="parTrans" cxnId="{D1B8156B-40B5-4C2A-ABFA-D6E35399A0FE}">
      <dgm:prSet/>
      <dgm:spPr/>
      <dgm:t>
        <a:bodyPr/>
        <a:lstStyle/>
        <a:p>
          <a:endParaRPr lang="fr-FR"/>
        </a:p>
      </dgm:t>
    </dgm:pt>
    <dgm:pt modelId="{7C8A25AB-1DF4-4C73-B9A0-0AA0179F6F80}" type="sibTrans" cxnId="{D1B8156B-40B5-4C2A-ABFA-D6E35399A0FE}">
      <dgm:prSet/>
      <dgm:spPr/>
      <dgm:t>
        <a:bodyPr/>
        <a:lstStyle/>
        <a:p>
          <a:endParaRPr lang="fr-FR"/>
        </a:p>
      </dgm:t>
    </dgm:pt>
    <dgm:pt modelId="{D90ECCEC-14A2-4486-998C-7F4942D47AAE}">
      <dgm:prSet phldrT="[Texte]" custT="1"/>
      <dgm:spPr>
        <a:solidFill>
          <a:srgbClr val="00B05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320C7062-3B8F-4631-BD94-4AF84B85181C}" type="parTrans" cxnId="{025373A9-F7FE-4872-B5C7-339B70D9BA71}">
      <dgm:prSet/>
      <dgm:spPr/>
      <dgm:t>
        <a:bodyPr/>
        <a:lstStyle/>
        <a:p>
          <a:endParaRPr lang="fr-FR"/>
        </a:p>
      </dgm:t>
    </dgm:pt>
    <dgm:pt modelId="{5A7E69FE-2D73-472D-92A6-0DC628189A6B}" type="sibTrans" cxnId="{025373A9-F7FE-4872-B5C7-339B70D9BA71}">
      <dgm:prSet/>
      <dgm:spPr/>
      <dgm:t>
        <a:bodyPr/>
        <a:lstStyle/>
        <a:p>
          <a:endParaRPr lang="fr-FR"/>
        </a:p>
      </dgm:t>
    </dgm:pt>
    <dgm:pt modelId="{25D0C67A-9BF0-423C-B184-FCC03802CC47}">
      <dgm:prSet phldrT="[Texte]" custT="1"/>
      <dgm:spPr>
        <a:solidFill>
          <a:srgbClr val="FF0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10D81411-029E-49DF-9E51-251F50D47EB5}" type="parTrans" cxnId="{706B6848-2823-4F09-8C9F-4F64C1AFDFE0}">
      <dgm:prSet/>
      <dgm:spPr/>
      <dgm:t>
        <a:bodyPr/>
        <a:lstStyle/>
        <a:p>
          <a:endParaRPr lang="fr-FR"/>
        </a:p>
      </dgm:t>
    </dgm:pt>
    <dgm:pt modelId="{31F69817-CB5A-4DAB-B2AA-46823E3EF13E}" type="sibTrans" cxnId="{706B6848-2823-4F09-8C9F-4F64C1AFDFE0}">
      <dgm:prSet/>
      <dgm:spPr/>
      <dgm:t>
        <a:bodyPr/>
        <a:lstStyle/>
        <a:p>
          <a:endParaRPr lang="fr-FR"/>
        </a:p>
      </dgm:t>
    </dgm:pt>
    <dgm:pt modelId="{B9F743CA-A426-495F-92C0-F8E03655242D}">
      <dgm:prSet phldrT="[Texte]" custT="1"/>
      <dgm:spPr>
        <a:solidFill>
          <a:srgbClr val="FFC000"/>
        </a:solidFill>
      </dgm:spPr>
      <dgm:t>
        <a:bodyPr/>
        <a:lstStyle/>
        <a:p>
          <a:r>
            <a:rPr lang="fr-F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0C07390-E24C-4D58-84D5-446B0FEBFCAC}" type="parTrans" cxnId="{AC7CBF9F-60DA-41A9-ADE0-32A3A9DA4F67}">
      <dgm:prSet/>
      <dgm:spPr/>
      <dgm:t>
        <a:bodyPr/>
        <a:lstStyle/>
        <a:p>
          <a:endParaRPr lang="fr-FR"/>
        </a:p>
      </dgm:t>
    </dgm:pt>
    <dgm:pt modelId="{5BB5A600-7357-444D-80BE-B947BCD5965C}" type="sibTrans" cxnId="{AC7CBF9F-60DA-41A9-ADE0-32A3A9DA4F67}">
      <dgm:prSet/>
      <dgm:spPr/>
      <dgm:t>
        <a:bodyPr/>
        <a:lstStyle/>
        <a:p>
          <a:endParaRPr lang="fr-FR"/>
        </a:p>
      </dgm:t>
    </dgm:pt>
    <dgm:pt modelId="{E9730613-F632-44E0-A246-BD717C821C5F}" type="pres">
      <dgm:prSet presAssocID="{1FAF5AE7-61A6-4A2D-A686-EFC6EECE9BCD}" presName="diagram" presStyleCnt="0">
        <dgm:presLayoutVars>
          <dgm:dir/>
          <dgm:resizeHandles val="exact"/>
        </dgm:presLayoutVars>
      </dgm:prSet>
      <dgm:spPr/>
      <dgm:t>
        <a:bodyPr/>
        <a:lstStyle/>
        <a:p>
          <a:endParaRPr lang="fr-FR"/>
        </a:p>
      </dgm:t>
    </dgm:pt>
    <dgm:pt modelId="{700C0F91-4015-4997-B419-6A8456EAA1DE}" type="pres">
      <dgm:prSet presAssocID="{27F28659-3C6B-4849-9FCF-6EA97A3A7986}" presName="node" presStyleLbl="node1" presStyleIdx="0" presStyleCnt="4" custScaleX="41592" custScaleY="32802">
        <dgm:presLayoutVars>
          <dgm:bulletEnabled val="1"/>
        </dgm:presLayoutVars>
      </dgm:prSet>
      <dgm:spPr>
        <a:prstGeom prst="diamond">
          <a:avLst/>
        </a:prstGeom>
      </dgm:spPr>
      <dgm:t>
        <a:bodyPr/>
        <a:lstStyle/>
        <a:p>
          <a:endParaRPr lang="fr-FR"/>
        </a:p>
      </dgm:t>
    </dgm:pt>
    <dgm:pt modelId="{599CE911-97DF-4036-99D0-9F7968E14FCA}" type="pres">
      <dgm:prSet presAssocID="{7C8A25AB-1DF4-4C73-B9A0-0AA0179F6F80}" presName="sibTrans" presStyleCnt="0"/>
      <dgm:spPr/>
    </dgm:pt>
    <dgm:pt modelId="{B03846FC-857F-46E1-88D0-CD5ED5A105EE}" type="pres">
      <dgm:prSet presAssocID="{D90ECCEC-14A2-4486-998C-7F4942D47AAE}" presName="node" presStyleLbl="node1" presStyleIdx="1" presStyleCnt="4" custScaleX="41592" custScaleY="32802">
        <dgm:presLayoutVars>
          <dgm:bulletEnabled val="1"/>
        </dgm:presLayoutVars>
      </dgm:prSet>
      <dgm:spPr/>
      <dgm:t>
        <a:bodyPr/>
        <a:lstStyle/>
        <a:p>
          <a:endParaRPr lang="fr-FR"/>
        </a:p>
      </dgm:t>
    </dgm:pt>
    <dgm:pt modelId="{940976FF-0F02-47C5-B931-6C9149A23A20}" type="pres">
      <dgm:prSet presAssocID="{5A7E69FE-2D73-472D-92A6-0DC628189A6B}" presName="sibTrans" presStyleCnt="0"/>
      <dgm:spPr/>
    </dgm:pt>
    <dgm:pt modelId="{5587CEC5-5ED2-464F-AEB0-7FF9136BBC08}" type="pres">
      <dgm:prSet presAssocID="{25D0C67A-9BF0-423C-B184-FCC03802CC47}" presName="node" presStyleLbl="node1" presStyleIdx="2" presStyleCnt="4" custScaleX="41592" custScaleY="32802">
        <dgm:presLayoutVars>
          <dgm:bulletEnabled val="1"/>
        </dgm:presLayoutVars>
      </dgm:prSet>
      <dgm:spPr>
        <a:prstGeom prst="ellipse">
          <a:avLst/>
        </a:prstGeom>
      </dgm:spPr>
      <dgm:t>
        <a:bodyPr/>
        <a:lstStyle/>
        <a:p>
          <a:endParaRPr lang="fr-FR"/>
        </a:p>
      </dgm:t>
    </dgm:pt>
    <dgm:pt modelId="{49FDD2D2-288C-4823-ADD1-074828B33ACB}" type="pres">
      <dgm:prSet presAssocID="{31F69817-CB5A-4DAB-B2AA-46823E3EF13E}" presName="sibTrans" presStyleCnt="0"/>
      <dgm:spPr/>
    </dgm:pt>
    <dgm:pt modelId="{31E36C1B-A084-473D-8D18-759A358A3223}" type="pres">
      <dgm:prSet presAssocID="{B9F743CA-A426-495F-92C0-F8E03655242D}" presName="node" presStyleLbl="node1" presStyleIdx="3" presStyleCnt="4" custScaleX="41592" custScaleY="32802">
        <dgm:presLayoutVars>
          <dgm:bulletEnabled val="1"/>
        </dgm:presLayoutVars>
      </dgm:prSet>
      <dgm:spPr>
        <a:prstGeom prst="trapezoid">
          <a:avLst/>
        </a:prstGeom>
      </dgm:spPr>
      <dgm:t>
        <a:bodyPr/>
        <a:lstStyle/>
        <a:p>
          <a:endParaRPr lang="fr-FR"/>
        </a:p>
      </dgm:t>
    </dgm:pt>
  </dgm:ptLst>
  <dgm:cxnLst>
    <dgm:cxn modelId="{074B5F00-885E-4DE0-8437-27ABBB3A611D}" type="presOf" srcId="{1FAF5AE7-61A6-4A2D-A686-EFC6EECE9BCD}" destId="{E9730613-F632-44E0-A246-BD717C821C5F}" srcOrd="0" destOrd="0" presId="urn:microsoft.com/office/officeart/2005/8/layout/default"/>
    <dgm:cxn modelId="{17E160AF-CB8B-469F-AB90-E5B85479FCB4}" type="presOf" srcId="{B9F743CA-A426-495F-92C0-F8E03655242D}" destId="{31E36C1B-A084-473D-8D18-759A358A3223}" srcOrd="0" destOrd="0" presId="urn:microsoft.com/office/officeart/2005/8/layout/default"/>
    <dgm:cxn modelId="{352C6A81-7320-481D-9B92-B285A5A4FBA4}" type="presOf" srcId="{D90ECCEC-14A2-4486-998C-7F4942D47AAE}" destId="{B03846FC-857F-46E1-88D0-CD5ED5A105EE}" srcOrd="0" destOrd="0" presId="urn:microsoft.com/office/officeart/2005/8/layout/default"/>
    <dgm:cxn modelId="{AC7CBF9F-60DA-41A9-ADE0-32A3A9DA4F67}" srcId="{1FAF5AE7-61A6-4A2D-A686-EFC6EECE9BCD}" destId="{B9F743CA-A426-495F-92C0-F8E03655242D}" srcOrd="3" destOrd="0" parTransId="{E0C07390-E24C-4D58-84D5-446B0FEBFCAC}" sibTransId="{5BB5A600-7357-444D-80BE-B947BCD5965C}"/>
    <dgm:cxn modelId="{9C5607A1-3690-4230-A65C-370AA2681B19}" type="presOf" srcId="{27F28659-3C6B-4849-9FCF-6EA97A3A7986}" destId="{700C0F91-4015-4997-B419-6A8456EAA1DE}" srcOrd="0" destOrd="0" presId="urn:microsoft.com/office/officeart/2005/8/layout/default"/>
    <dgm:cxn modelId="{4CD1D45B-5F66-4BBC-AD02-78F441FBEF8F}" type="presOf" srcId="{25D0C67A-9BF0-423C-B184-FCC03802CC47}" destId="{5587CEC5-5ED2-464F-AEB0-7FF9136BBC08}" srcOrd="0" destOrd="0" presId="urn:microsoft.com/office/officeart/2005/8/layout/default"/>
    <dgm:cxn modelId="{D1B8156B-40B5-4C2A-ABFA-D6E35399A0FE}" srcId="{1FAF5AE7-61A6-4A2D-A686-EFC6EECE9BCD}" destId="{27F28659-3C6B-4849-9FCF-6EA97A3A7986}" srcOrd="0" destOrd="0" parTransId="{2313C805-B448-46BA-ADBA-6BB287952F16}" sibTransId="{7C8A25AB-1DF4-4C73-B9A0-0AA0179F6F80}"/>
    <dgm:cxn modelId="{025373A9-F7FE-4872-B5C7-339B70D9BA71}" srcId="{1FAF5AE7-61A6-4A2D-A686-EFC6EECE9BCD}" destId="{D90ECCEC-14A2-4486-998C-7F4942D47AAE}" srcOrd="1" destOrd="0" parTransId="{320C7062-3B8F-4631-BD94-4AF84B85181C}" sibTransId="{5A7E69FE-2D73-472D-92A6-0DC628189A6B}"/>
    <dgm:cxn modelId="{706B6848-2823-4F09-8C9F-4F64C1AFDFE0}" srcId="{1FAF5AE7-61A6-4A2D-A686-EFC6EECE9BCD}" destId="{25D0C67A-9BF0-423C-B184-FCC03802CC47}" srcOrd="2" destOrd="0" parTransId="{10D81411-029E-49DF-9E51-251F50D47EB5}" sibTransId="{31F69817-CB5A-4DAB-B2AA-46823E3EF13E}"/>
    <dgm:cxn modelId="{C18A473D-0B27-49E6-9D3E-A99B40BC8FB8}" type="presParOf" srcId="{E9730613-F632-44E0-A246-BD717C821C5F}" destId="{700C0F91-4015-4997-B419-6A8456EAA1DE}" srcOrd="0" destOrd="0" presId="urn:microsoft.com/office/officeart/2005/8/layout/default"/>
    <dgm:cxn modelId="{7649FBB1-AC9B-4B21-8DC3-983DB9F5597E}" type="presParOf" srcId="{E9730613-F632-44E0-A246-BD717C821C5F}" destId="{599CE911-97DF-4036-99D0-9F7968E14FCA}" srcOrd="1" destOrd="0" presId="urn:microsoft.com/office/officeart/2005/8/layout/default"/>
    <dgm:cxn modelId="{A3DEC83B-31D4-4BC1-8E2D-2D11E7995563}" type="presParOf" srcId="{E9730613-F632-44E0-A246-BD717C821C5F}" destId="{B03846FC-857F-46E1-88D0-CD5ED5A105EE}" srcOrd="2" destOrd="0" presId="urn:microsoft.com/office/officeart/2005/8/layout/default"/>
    <dgm:cxn modelId="{B4867EF4-9C27-4CC2-B5C4-C7229E9B281E}" type="presParOf" srcId="{E9730613-F632-44E0-A246-BD717C821C5F}" destId="{940976FF-0F02-47C5-B931-6C9149A23A20}" srcOrd="3" destOrd="0" presId="urn:microsoft.com/office/officeart/2005/8/layout/default"/>
    <dgm:cxn modelId="{5016B05E-362F-41B4-BDD7-C7CFCD79755B}" type="presParOf" srcId="{E9730613-F632-44E0-A246-BD717C821C5F}" destId="{5587CEC5-5ED2-464F-AEB0-7FF9136BBC08}" srcOrd="4" destOrd="0" presId="urn:microsoft.com/office/officeart/2005/8/layout/default"/>
    <dgm:cxn modelId="{E219164C-4AFA-439A-8643-FB77ED64C181}" type="presParOf" srcId="{E9730613-F632-44E0-A246-BD717C821C5F}" destId="{49FDD2D2-288C-4823-ADD1-074828B33ACB}" srcOrd="5" destOrd="0" presId="urn:microsoft.com/office/officeart/2005/8/layout/default"/>
    <dgm:cxn modelId="{7741D664-B4BA-4696-9129-1C97717FA0B0}" type="presParOf" srcId="{E9730613-F632-44E0-A246-BD717C821C5F}" destId="{31E36C1B-A084-473D-8D18-759A358A32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301465" y="2671083"/>
          <a:ext cx="3679154" cy="1740963"/>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1221254" y="3106324"/>
        <a:ext cx="1839577" cy="870481"/>
      </dsp:txXfrm>
    </dsp:sp>
    <dsp:sp modelId="{B03846FC-857F-46E1-88D0-CD5ED5A105EE}">
      <dsp:nvSpPr>
        <dsp:cNvPr id="0" name=""/>
        <dsp:cNvSpPr/>
      </dsp:nvSpPr>
      <dsp:spPr>
        <a:xfrm>
          <a:off x="4865202" y="2671083"/>
          <a:ext cx="3679154" cy="1740963"/>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65202" y="2671083"/>
        <a:ext cx="3679154" cy="1740963"/>
      </dsp:txXfrm>
    </dsp:sp>
    <dsp:sp modelId="{5587CEC5-5ED2-464F-AEB0-7FF9136BBC08}">
      <dsp:nvSpPr>
        <dsp:cNvPr id="0" name=""/>
        <dsp:cNvSpPr/>
      </dsp:nvSpPr>
      <dsp:spPr>
        <a:xfrm>
          <a:off x="301465" y="5296630"/>
          <a:ext cx="3679154" cy="1740963"/>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840265" y="5551588"/>
        <a:ext cx="2601554" cy="1231047"/>
      </dsp:txXfrm>
    </dsp:sp>
    <dsp:sp modelId="{31E36C1B-A084-473D-8D18-759A358A3223}">
      <dsp:nvSpPr>
        <dsp:cNvPr id="0" name=""/>
        <dsp:cNvSpPr/>
      </dsp:nvSpPr>
      <dsp:spPr>
        <a:xfrm>
          <a:off x="4865202" y="5296630"/>
          <a:ext cx="3679154" cy="1740963"/>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5155362" y="5433933"/>
        <a:ext cx="3098834" cy="16036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2270090" y="855007"/>
          <a:ext cx="2505185" cy="1185445"/>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96386" y="1151368"/>
        <a:ext cx="1252593" cy="592723"/>
      </dsp:txXfrm>
    </dsp:sp>
    <dsp:sp modelId="{B03846FC-857F-46E1-88D0-CD5ED5A105EE}">
      <dsp:nvSpPr>
        <dsp:cNvPr id="0" name=""/>
        <dsp:cNvSpPr/>
      </dsp:nvSpPr>
      <dsp:spPr>
        <a:xfrm>
          <a:off x="2355018" y="2250170"/>
          <a:ext cx="2505185" cy="1185445"/>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355018" y="2250170"/>
        <a:ext cx="2505185" cy="1185445"/>
      </dsp:txXfrm>
    </dsp:sp>
    <dsp:sp modelId="{5587CEC5-5ED2-464F-AEB0-7FF9136BBC08}">
      <dsp:nvSpPr>
        <dsp:cNvPr id="0" name=""/>
        <dsp:cNvSpPr/>
      </dsp:nvSpPr>
      <dsp:spPr>
        <a:xfrm>
          <a:off x="2270090" y="3602676"/>
          <a:ext cx="2505185" cy="1185445"/>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636966" y="3776280"/>
        <a:ext cx="1771433" cy="838237"/>
      </dsp:txXfrm>
    </dsp:sp>
    <dsp:sp modelId="{31E36C1B-A084-473D-8D18-759A358A3223}">
      <dsp:nvSpPr>
        <dsp:cNvPr id="0" name=""/>
        <dsp:cNvSpPr/>
      </dsp:nvSpPr>
      <dsp:spPr>
        <a:xfrm>
          <a:off x="2270090" y="5193931"/>
          <a:ext cx="2505185" cy="1185445"/>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467664" y="5287422"/>
        <a:ext cx="2110037" cy="10919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4208" y="1664915"/>
          <a:ext cx="2126079" cy="1006053"/>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174208" y="1664915"/>
        <a:ext cx="2126079" cy="1006053"/>
      </dsp:txXfrm>
    </dsp:sp>
    <dsp:sp modelId="{B03846FC-857F-46E1-88D0-CD5ED5A105EE}">
      <dsp:nvSpPr>
        <dsp:cNvPr id="0" name=""/>
        <dsp:cNvSpPr/>
      </dsp:nvSpPr>
      <dsp:spPr>
        <a:xfrm>
          <a:off x="2811462" y="1664915"/>
          <a:ext cx="2126079" cy="1006053"/>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462" y="1664915"/>
        <a:ext cx="2126079" cy="1006053"/>
      </dsp:txXfrm>
    </dsp:sp>
    <dsp:sp modelId="{5587CEC5-5ED2-464F-AEB0-7FF9136BBC08}">
      <dsp:nvSpPr>
        <dsp:cNvPr id="0" name=""/>
        <dsp:cNvSpPr/>
      </dsp:nvSpPr>
      <dsp:spPr>
        <a:xfrm>
          <a:off x="174208" y="3182144"/>
          <a:ext cx="2126079" cy="1006053"/>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174208" y="3182144"/>
        <a:ext cx="2126079" cy="1006053"/>
      </dsp:txXfrm>
    </dsp:sp>
    <dsp:sp modelId="{31E36C1B-A084-473D-8D18-759A358A3223}">
      <dsp:nvSpPr>
        <dsp:cNvPr id="0" name=""/>
        <dsp:cNvSpPr/>
      </dsp:nvSpPr>
      <dsp:spPr>
        <a:xfrm>
          <a:off x="2811462" y="3182144"/>
          <a:ext cx="2126079" cy="1006053"/>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462" y="3182144"/>
        <a:ext cx="2126079" cy="1006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CC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499991" y="1138180"/>
          <a:ext cx="2126079" cy="1006053"/>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031511" y="1389693"/>
        <a:ext cx="1063039" cy="503027"/>
      </dsp:txXfrm>
    </dsp:sp>
    <dsp:sp modelId="{B03846FC-857F-46E1-88D0-CD5ED5A105EE}">
      <dsp:nvSpPr>
        <dsp:cNvPr id="0" name=""/>
        <dsp:cNvSpPr/>
      </dsp:nvSpPr>
      <dsp:spPr>
        <a:xfrm>
          <a:off x="1499991" y="2366564"/>
          <a:ext cx="2126079" cy="1006053"/>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1499991" y="2366564"/>
        <a:ext cx="2126079" cy="1006053"/>
      </dsp:txXfrm>
    </dsp:sp>
    <dsp:sp modelId="{5587CEC5-5ED2-464F-AEB0-7FF9136BBC08}">
      <dsp:nvSpPr>
        <dsp:cNvPr id="0" name=""/>
        <dsp:cNvSpPr/>
      </dsp:nvSpPr>
      <dsp:spPr>
        <a:xfrm>
          <a:off x="1499991" y="3591901"/>
          <a:ext cx="2126079" cy="1006053"/>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1811348" y="3739234"/>
        <a:ext cx="1503365" cy="711387"/>
      </dsp:txXfrm>
    </dsp:sp>
    <dsp:sp modelId="{31E36C1B-A084-473D-8D18-759A358A3223}">
      <dsp:nvSpPr>
        <dsp:cNvPr id="0" name=""/>
        <dsp:cNvSpPr/>
      </dsp:nvSpPr>
      <dsp:spPr>
        <a:xfrm>
          <a:off x="1499991" y="4814182"/>
          <a:ext cx="2126079" cy="1006053"/>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1667667" y="4893525"/>
        <a:ext cx="1790728" cy="9267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0F91-4015-4997-B419-6A8456EAA1DE}">
      <dsp:nvSpPr>
        <dsp:cNvPr id="0" name=""/>
        <dsp:cNvSpPr/>
      </dsp:nvSpPr>
      <dsp:spPr>
        <a:xfrm>
          <a:off x="176534" y="1666147"/>
          <a:ext cx="2124002" cy="1005071"/>
        </a:xfrm>
        <a:prstGeom prst="diamon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707535" y="1917415"/>
        <a:ext cx="1062001" cy="502535"/>
      </dsp:txXfrm>
    </dsp:sp>
    <dsp:sp modelId="{B03846FC-857F-46E1-88D0-CD5ED5A105EE}">
      <dsp:nvSpPr>
        <dsp:cNvPr id="0" name=""/>
        <dsp:cNvSpPr/>
      </dsp:nvSpPr>
      <dsp:spPr>
        <a:xfrm>
          <a:off x="2811212" y="1666147"/>
          <a:ext cx="2124002" cy="10050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811212" y="1666147"/>
        <a:ext cx="2124002" cy="1005071"/>
      </dsp:txXfrm>
    </dsp:sp>
    <dsp:sp modelId="{5587CEC5-5ED2-464F-AEB0-7FF9136BBC08}">
      <dsp:nvSpPr>
        <dsp:cNvPr id="0" name=""/>
        <dsp:cNvSpPr/>
      </dsp:nvSpPr>
      <dsp:spPr>
        <a:xfrm>
          <a:off x="176534" y="3181894"/>
          <a:ext cx="2124002" cy="100507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487587" y="3329083"/>
        <a:ext cx="1501896" cy="710693"/>
      </dsp:txXfrm>
    </dsp:sp>
    <dsp:sp modelId="{31E36C1B-A084-473D-8D18-759A358A3223}">
      <dsp:nvSpPr>
        <dsp:cNvPr id="0" name=""/>
        <dsp:cNvSpPr/>
      </dsp:nvSpPr>
      <dsp:spPr>
        <a:xfrm>
          <a:off x="2811212" y="3181894"/>
          <a:ext cx="2124002" cy="1005071"/>
        </a:xfrm>
        <a:prstGeom prst="trapezoid">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fr-FR" sz="40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978724" y="3261160"/>
        <a:ext cx="1788978" cy="9258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C2E3C-6C38-443B-AB17-98EB66071786}" type="datetimeFigureOut">
              <a:rPr lang="fr-FR" smtClean="0"/>
              <a:t>14/05/2014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F1E03-1F2D-4A2F-AF47-96ADB0FE96C5}" type="slidenum">
              <a:rPr lang="fr-FR" smtClean="0"/>
              <a:t>‹N°›</a:t>
            </a:fld>
            <a:endParaRPr lang="fr-FR"/>
          </a:p>
        </p:txBody>
      </p:sp>
    </p:spTree>
    <p:extLst>
      <p:ext uri="{BB962C8B-B14F-4D97-AF65-F5344CB8AC3E}">
        <p14:creationId xmlns:p14="http://schemas.microsoft.com/office/powerpoint/2010/main" val="63905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membres de l’assistance sont « les participants », l’orateur est « l’animateur ». Les participants vont expérimenter les difficultés (simulées)</a:t>
            </a:r>
            <a:r>
              <a:rPr lang="fr-FR" baseline="0" dirty="0" smtClean="0"/>
              <a:t> des utilisateurs face à des contenus non accessibles.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4</a:t>
            </a:fld>
            <a:endParaRPr lang="fr-FR"/>
          </a:p>
        </p:txBody>
      </p:sp>
    </p:spTree>
    <p:extLst>
      <p:ext uri="{BB962C8B-B14F-4D97-AF65-F5344CB8AC3E}">
        <p14:creationId xmlns:p14="http://schemas.microsoft.com/office/powerpoint/2010/main" val="1819472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Les éléments doivent être identifiés de manière explicite, sans faire référence uniquement à la forme, la position ou la couleur.</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13</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L’animateur fait</a:t>
            </a:r>
            <a:r>
              <a:rPr lang="fr-FR" baseline="0" dirty="0" smtClean="0"/>
              <a:t> apparaitre le texte des instructions pendant quelques secondes, puis le fait disparaître. Puis réapparaître, et disparaître, et ainsi de suite. Ce slide simule la situation d’un utilisateur de lecteur d’écran, confronté à une page avec rechargement automatique</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14</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 site, les pages sont</a:t>
            </a:r>
            <a:r>
              <a:rPr lang="fr-FR" baseline="0" dirty="0" smtClean="0"/>
              <a:t> rafraîchies toutes les 10 minutes afin de mettre à jour les informations.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15</a:t>
            </a:fld>
            <a:endParaRPr lang="fr-FR"/>
          </a:p>
        </p:txBody>
      </p:sp>
    </p:spTree>
    <p:extLst>
      <p:ext uri="{BB962C8B-B14F-4D97-AF65-F5344CB8AC3E}">
        <p14:creationId xmlns:p14="http://schemas.microsoft.com/office/powerpoint/2010/main" val="162837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dirty="0" smtClean="0">
                <a:solidFill>
                  <a:schemeClr val="tx1"/>
                </a:solidFill>
                <a:latin typeface="Trebuchet MS" panose="020B0603020202020204" pitchFamily="34" charset="0"/>
              </a:rPr>
              <a:t>Laisser à l’utilisateur l’initiative des rafraîchissements</a:t>
            </a:r>
            <a:endParaRPr lang="fr-FR" i="0"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16</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utilisateurs de lecteur d’écran auront des difficultés à comprendre les textes longs qui ne sont pas structurés par des paragraphes, des titres et des listes.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17</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 site, des</a:t>
            </a:r>
            <a:r>
              <a:rPr lang="fr-FR" baseline="0" dirty="0" smtClean="0"/>
              <a:t> informations sont présentées sous forme de texte structuré. Mais il ne s’agit que d’apparences…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18</a:t>
            </a:fld>
            <a:endParaRPr lang="fr-FR"/>
          </a:p>
        </p:txBody>
      </p:sp>
    </p:spTree>
    <p:extLst>
      <p:ext uri="{BB962C8B-B14F-4D97-AF65-F5344CB8AC3E}">
        <p14:creationId xmlns:p14="http://schemas.microsoft.com/office/powerpoint/2010/main" val="162837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Consulté avec un lecteur d’écran, on se rend compte qu’il s’agit juste de textes juxtaposés,</a:t>
            </a:r>
            <a:r>
              <a:rPr lang="fr-FR" baseline="0" dirty="0" smtClean="0"/>
              <a:t> sans structure.</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19</a:t>
            </a:fld>
            <a:endParaRPr lang="fr-FR"/>
          </a:p>
        </p:txBody>
      </p:sp>
    </p:spTree>
    <p:extLst>
      <p:ext uri="{BB962C8B-B14F-4D97-AF65-F5344CB8AC3E}">
        <p14:creationId xmlns:p14="http://schemas.microsoft.com/office/powerpoint/2010/main" val="162837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i="0" dirty="0" smtClean="0">
                <a:solidFill>
                  <a:schemeClr val="tx1"/>
                </a:solidFill>
                <a:latin typeface="Trebuchet MS" panose="020B0603020202020204" pitchFamily="34" charset="0"/>
              </a:rPr>
              <a:t>Structurer le texte: titres, paragraphes, listes.</a:t>
            </a:r>
            <a:endParaRPr lang="fr-FR" sz="1200" i="0" dirty="0">
              <a:solidFill>
                <a:schemeClr val="tx1"/>
              </a:solidFill>
              <a:latin typeface="Trebuchet MS" panose="020B0603020202020204" pitchFamily="34" charset="0"/>
            </a:endParaRPr>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20</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utilisateurs malvoyants seront gênés par</a:t>
            </a:r>
            <a:r>
              <a:rPr lang="fr-FR" baseline="0" dirty="0" smtClean="0"/>
              <a:t> des textes trop petits ou trop peu contrastés. Tous ne maîtrisent pas les outils de grossissement ou de changements de couleurs.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21</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 site, les textes bleus sur fond vert sont difficiles à lire pour les utilisateurs ayant une mauvaise vue.</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22</a:t>
            </a:fld>
            <a:endParaRPr lang="fr-FR"/>
          </a:p>
        </p:txBody>
      </p:sp>
    </p:spTree>
    <p:extLst>
      <p:ext uri="{BB962C8B-B14F-4D97-AF65-F5344CB8AC3E}">
        <p14:creationId xmlns:p14="http://schemas.microsoft.com/office/powerpoint/2010/main" val="162837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partie gauche contient les instructions (qui seront répétées par</a:t>
            </a:r>
            <a:r>
              <a:rPr lang="fr-FR" baseline="0" dirty="0" smtClean="0"/>
              <a:t> l’animateur, ou pas, selon le cas).</a:t>
            </a:r>
          </a:p>
          <a:p>
            <a:r>
              <a:rPr lang="fr-FR" baseline="0" dirty="0" smtClean="0"/>
              <a:t>La partie droite simule une interface Web avec des boutons de formes, couleurs et étiquettes permettant de les distinguer.</a:t>
            </a:r>
          </a:p>
          <a:p>
            <a:r>
              <a:rPr lang="fr-FR" baseline="0" dirty="0" smtClean="0"/>
              <a:t>En suivant les instructions, les participants devront déterminer sur quel bouton ils doivent « cliquer » en désignant avec le doigt l’un des 4 boutons.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5</a:t>
            </a:fld>
            <a:endParaRPr lang="fr-FR"/>
          </a:p>
        </p:txBody>
      </p:sp>
    </p:spTree>
    <p:extLst>
      <p:ext uri="{BB962C8B-B14F-4D97-AF65-F5344CB8AC3E}">
        <p14:creationId xmlns:p14="http://schemas.microsoft.com/office/powerpoint/2010/main" val="355470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i="0" dirty="0" smtClean="0">
                <a:solidFill>
                  <a:schemeClr val="tx1"/>
                </a:solidFill>
                <a:latin typeface="+mj-lt"/>
              </a:rPr>
              <a:t>Utiliser des polices de caractères lisibles et bien contrastées.</a:t>
            </a:r>
            <a:endParaRPr lang="fr-FR" sz="1200" i="0" dirty="0">
              <a:solidFill>
                <a:schemeClr val="tx1"/>
              </a:solidFill>
              <a:latin typeface="+mj-lt"/>
            </a:endParaRPr>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23</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utilisateurs malvoyants peuvent utiliser des outils de grossissement</a:t>
            </a:r>
            <a:r>
              <a:rPr lang="fr-FR" baseline="0" dirty="0" smtClean="0"/>
              <a:t> (zooms, loupes) qui altèrent l’affichage. Parfois les éléments peuvent être affichés en dehors de la zone de visualisation (</a:t>
            </a:r>
            <a:r>
              <a:rPr lang="fr-FR" i="1" baseline="0" dirty="0" err="1" smtClean="0"/>
              <a:t>viewport</a:t>
            </a:r>
            <a:r>
              <a:rPr lang="fr-FR" i="0" baseline="0" dirty="0" smtClean="0"/>
              <a:t>).</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24</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 site, le zoom en mode texte génère des problèmes d’affichage.</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25</a:t>
            </a:fld>
            <a:endParaRPr lang="fr-FR"/>
          </a:p>
        </p:txBody>
      </p:sp>
    </p:spTree>
    <p:extLst>
      <p:ext uri="{BB962C8B-B14F-4D97-AF65-F5344CB8AC3E}">
        <p14:creationId xmlns:p14="http://schemas.microsoft.com/office/powerpoint/2010/main" val="1628379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i="0" dirty="0" smtClean="0">
                <a:solidFill>
                  <a:schemeClr val="tx1"/>
                </a:solidFill>
                <a:latin typeface="+mj-lt"/>
              </a:rPr>
              <a:t>Ce problème se traite à la construction</a:t>
            </a:r>
            <a:r>
              <a:rPr lang="fr-FR" sz="1200" i="0" baseline="0" dirty="0" smtClean="0">
                <a:solidFill>
                  <a:schemeClr val="tx1"/>
                </a:solidFill>
                <a:latin typeface="+mj-lt"/>
              </a:rPr>
              <a:t> des pages (tests de forts grossissement, code de la page en fonction).</a:t>
            </a:r>
            <a:endParaRPr lang="fr-FR" sz="1200" i="0" dirty="0">
              <a:solidFill>
                <a:schemeClr val="tx1"/>
              </a:solidFill>
              <a:latin typeface="+mj-lt"/>
            </a:endParaRPr>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26</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L’animateur fournit les</a:t>
            </a:r>
            <a:r>
              <a:rPr lang="fr-FR" baseline="0" dirty="0" smtClean="0"/>
              <a:t> instructions à l’oral, mais de manière inaudible. Ce slide permet de simuler la situation d’une vidéo sans sous-titres ni transcription.</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27</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 site, les vidéos ne sont pas sous-titrées. Le contenu n’en est pas accessible si on ne dispose pas du son.</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28</a:t>
            </a:fld>
            <a:endParaRPr lang="fr-FR"/>
          </a:p>
        </p:txBody>
      </p:sp>
    </p:spTree>
    <p:extLst>
      <p:ext uri="{BB962C8B-B14F-4D97-AF65-F5344CB8AC3E}">
        <p14:creationId xmlns:p14="http://schemas.microsoft.com/office/powerpoint/2010/main" val="1628379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utilisateurs sourds et malentendants n’ont pas la perception, ou pas suffisamment, des informations sonores. Les informations sonores doivent être sous-titrées, ou transcrites, et/ou interprétées en langue des signes.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29</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textes se chevauchant évoquent la perception</a:t>
            </a:r>
            <a:r>
              <a:rPr lang="fr-FR" baseline="0" dirty="0" smtClean="0"/>
              <a:t> des écrits liée à certaines formes de dyslexie.</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30</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 site, les très longues lignes vont poser des difficultés de lecture aux utilisateurs présentant certaines formes de dyslexie.</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31</a:t>
            </a:fld>
            <a:endParaRPr lang="fr-FR"/>
          </a:p>
        </p:txBody>
      </p:sp>
    </p:spTree>
    <p:extLst>
      <p:ext uri="{BB962C8B-B14F-4D97-AF65-F5344CB8AC3E}">
        <p14:creationId xmlns:p14="http://schemas.microsoft.com/office/powerpoint/2010/main" val="1628379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solutions sont de type:</a:t>
            </a:r>
          </a:p>
          <a:p>
            <a:pPr marL="171450" indent="-171450">
              <a:buFontTx/>
              <a:buChar char="-"/>
            </a:pPr>
            <a:r>
              <a:rPr lang="fr-FR" dirty="0" smtClean="0"/>
              <a:t>Interligne suffisant (recommandé: 1,5 ligne à l’intérieur d’un bloc, 2,25 entre les blocs).</a:t>
            </a:r>
          </a:p>
          <a:p>
            <a:pPr marL="171450" indent="-171450">
              <a:buFontTx/>
              <a:buChar char="-"/>
            </a:pPr>
            <a:r>
              <a:rPr lang="fr-FR" dirty="0" smtClean="0"/>
              <a:t>Eviter les</a:t>
            </a:r>
            <a:r>
              <a:rPr lang="fr-FR" baseline="0" dirty="0" smtClean="0"/>
              <a:t> lignes trop longues (limite pratique: 80 caractères). Note: recommandé également pour lecture agrandie.</a:t>
            </a:r>
            <a:endParaRPr lang="fr-FR" dirty="0" smtClean="0"/>
          </a:p>
          <a:p>
            <a:pPr marL="171450" indent="-171450">
              <a:buFontTx/>
              <a:buChar char="-"/>
            </a:pPr>
            <a:r>
              <a:rPr lang="fr-FR" dirty="0" smtClean="0"/>
              <a:t>Eviter</a:t>
            </a:r>
            <a:r>
              <a:rPr lang="fr-FR" baseline="0" dirty="0" smtClean="0"/>
              <a:t> les justifications (peut créer des espacements importants entre les mots). Note: recommandé également pour lecture agrandie.</a:t>
            </a:r>
          </a:p>
          <a:p>
            <a:pPr marL="171450" indent="-171450">
              <a:buFontTx/>
              <a:buChar char="-"/>
            </a:pPr>
            <a:r>
              <a:rPr lang="fr-FR" baseline="0" dirty="0" smtClean="0"/>
              <a:t>Si possible, proposer des polices adaptées type Open </a:t>
            </a:r>
            <a:r>
              <a:rPr lang="fr-FR" baseline="0" dirty="0" err="1" smtClean="0"/>
              <a:t>Dyslexic</a:t>
            </a:r>
            <a:r>
              <a:rPr lang="fr-FR" baseline="0" smtClean="0"/>
              <a:t> (http://opendyslexic.org/)</a:t>
            </a:r>
            <a:endParaRPr lang="fr-FR" baseline="0" dirty="0" smtClean="0"/>
          </a:p>
          <a:p>
            <a:pPr marL="171450" indent="-171450">
              <a:buFontTx/>
              <a:buChar char="-"/>
            </a:pPr>
            <a:endParaRPr lang="fr-FR" dirty="0" smtClean="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32</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slide permet de vérifier que les participants ont compris le principe et jouent le jeu…</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6</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Ce slide permet de simuler l’effet des énoncés trop complexes.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33</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test requiert une compétence mathématique très supérieure à</a:t>
            </a:r>
            <a:r>
              <a:rPr lang="fr-FR" baseline="0" dirty="0" smtClean="0"/>
              <a:t> la moyenne…</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34</a:t>
            </a:fld>
            <a:endParaRPr lang="fr-FR"/>
          </a:p>
        </p:txBody>
      </p:sp>
    </p:spTree>
    <p:extLst>
      <p:ext uri="{BB962C8B-B14F-4D97-AF65-F5344CB8AC3E}">
        <p14:creationId xmlns:p14="http://schemas.microsoft.com/office/powerpoint/2010/main" val="1628379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Privilégier les énoncés simples et directs.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35</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36</a:t>
            </a:fld>
            <a:endParaRPr lang="fr-FR"/>
          </a:p>
        </p:txBody>
      </p:sp>
    </p:spTree>
    <p:extLst>
      <p:ext uri="{BB962C8B-B14F-4D97-AF65-F5344CB8AC3E}">
        <p14:creationId xmlns:p14="http://schemas.microsoft.com/office/powerpoint/2010/main" val="1819472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37</a:t>
            </a:fld>
            <a:endParaRPr lang="fr-FR"/>
          </a:p>
        </p:txBody>
      </p:sp>
    </p:spTree>
    <p:extLst>
      <p:ext uri="{BB962C8B-B14F-4D97-AF65-F5344CB8AC3E}">
        <p14:creationId xmlns:p14="http://schemas.microsoft.com/office/powerpoint/2010/main" val="181947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Prévenir l’auditoire que la</a:t>
            </a:r>
            <a:r>
              <a:rPr lang="fr-FR" baseline="0" dirty="0" smtClean="0"/>
              <a:t> démonstration est essentiellement visuelle.</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7</a:t>
            </a:fld>
            <a:endParaRPr lang="fr-FR"/>
          </a:p>
        </p:txBody>
      </p:sp>
    </p:spTree>
    <p:extLst>
      <p:ext uri="{BB962C8B-B14F-4D97-AF65-F5344CB8AC3E}">
        <p14:creationId xmlns:p14="http://schemas.microsoft.com/office/powerpoint/2010/main" val="181947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utilisateurs aveugles n’ont pas la perception des formes ni des couleurs. </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8</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utilisateurs daltoniens</a:t>
            </a:r>
            <a:r>
              <a:rPr lang="fr-FR" baseline="0" dirty="0" smtClean="0"/>
              <a:t> perçoivent les couleurs différemment, et peuvent être gênés par une référence à la couleur uniquement.</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9</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 formulaire, il est indiqué que</a:t>
            </a:r>
            <a:r>
              <a:rPr lang="fr-FR" baseline="0" dirty="0" smtClean="0"/>
              <a:t> les champs marqués en rouge seront affichés sur le site. Un utilisateur aveugle ou daltonien n’est pas en mesure de déterminer les champs concernés.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10</a:t>
            </a:fld>
            <a:endParaRPr lang="fr-FR"/>
          </a:p>
        </p:txBody>
      </p:sp>
    </p:spTree>
    <p:extLst>
      <p:ext uri="{BB962C8B-B14F-4D97-AF65-F5344CB8AC3E}">
        <p14:creationId xmlns:p14="http://schemas.microsoft.com/office/powerpoint/2010/main" val="162837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utilisateurs aveugles ont une perception linéaire des contenus. Les utilisateurs malvoyants peuvent appliquer des niveaux de zoom qui modifient fortement l’apparence des pages et la position des éléments.</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11</a:t>
            </a:fld>
            <a:endParaRPr lang="fr-FR"/>
          </a:p>
        </p:txBody>
      </p:sp>
    </p:spTree>
    <p:extLst>
      <p:ext uri="{BB962C8B-B14F-4D97-AF65-F5344CB8AC3E}">
        <p14:creationId xmlns:p14="http://schemas.microsoft.com/office/powerpoint/2010/main" val="12604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cette page, le texte fait référence à « l’image de gauche »</a:t>
            </a:r>
            <a:r>
              <a:rPr lang="fr-FR" baseline="0" dirty="0" smtClean="0"/>
              <a:t>. Or, lorsque le niveau de zoom est élevé, le texte passe sous l’image. </a:t>
            </a:r>
            <a:endParaRPr lang="fr-FR" dirty="0"/>
          </a:p>
        </p:txBody>
      </p:sp>
      <p:sp>
        <p:nvSpPr>
          <p:cNvPr id="4" name="Espace réservé du numéro de diapositive 3"/>
          <p:cNvSpPr>
            <a:spLocks noGrp="1"/>
          </p:cNvSpPr>
          <p:nvPr>
            <p:ph type="sldNum" sz="quarter" idx="10"/>
          </p:nvPr>
        </p:nvSpPr>
        <p:spPr/>
        <p:txBody>
          <a:bodyPr/>
          <a:lstStyle/>
          <a:p>
            <a:fld id="{049F1E03-1F2D-4A2F-AF47-96ADB0FE96C5}" type="slidenum">
              <a:rPr lang="fr-FR" smtClean="0"/>
              <a:t>12</a:t>
            </a:fld>
            <a:endParaRPr lang="fr-FR"/>
          </a:p>
        </p:txBody>
      </p:sp>
    </p:spTree>
    <p:extLst>
      <p:ext uri="{BB962C8B-B14F-4D97-AF65-F5344CB8AC3E}">
        <p14:creationId xmlns:p14="http://schemas.microsoft.com/office/powerpoint/2010/main" val="162837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9F1C8F-B93C-495E-BDD4-F38D35A092CC}" type="datetimeFigureOut">
              <a:rPr lang="fr-FR" smtClean="0"/>
              <a:t>14/05/2014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159377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9F1C8F-B93C-495E-BDD4-F38D35A092CC}" type="datetimeFigureOut">
              <a:rPr lang="fr-FR" smtClean="0"/>
              <a:t>14/05/2014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144788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9F1C8F-B93C-495E-BDD4-F38D35A092CC}" type="datetimeFigureOut">
              <a:rPr lang="fr-FR" smtClean="0"/>
              <a:t>14/05/2014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423697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9F1C8F-B93C-495E-BDD4-F38D35A092CC}" type="datetimeFigureOut">
              <a:rPr lang="fr-FR" smtClean="0"/>
              <a:t>14/05/2014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163354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19F1C8F-B93C-495E-BDD4-F38D35A092CC}" type="datetimeFigureOut">
              <a:rPr lang="fr-FR" smtClean="0"/>
              <a:t>14/05/2014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12608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19F1C8F-B93C-495E-BDD4-F38D35A092CC}" type="datetimeFigureOut">
              <a:rPr lang="fr-FR" smtClean="0"/>
              <a:t>14/05/2014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261825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19F1C8F-B93C-495E-BDD4-F38D35A092CC}" type="datetimeFigureOut">
              <a:rPr lang="fr-FR" smtClean="0"/>
              <a:t>14/05/2014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414459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19F1C8F-B93C-495E-BDD4-F38D35A092CC}" type="datetimeFigureOut">
              <a:rPr lang="fr-FR" smtClean="0"/>
              <a:t>14/05/2014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428265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9F1C8F-B93C-495E-BDD4-F38D35A092CC}" type="datetimeFigureOut">
              <a:rPr lang="fr-FR" smtClean="0"/>
              <a:t>14/05/2014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383473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19F1C8F-B93C-495E-BDD4-F38D35A092CC}" type="datetimeFigureOut">
              <a:rPr lang="fr-FR" smtClean="0"/>
              <a:t>14/05/2014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422869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19F1C8F-B93C-495E-BDD4-F38D35A092CC}" type="datetimeFigureOut">
              <a:rPr lang="fr-FR" smtClean="0"/>
              <a:t>14/05/2014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255572-7DBF-49B8-8898-5A33CA92D6BA}" type="slidenum">
              <a:rPr lang="fr-FR" smtClean="0"/>
              <a:t>‹N°›</a:t>
            </a:fld>
            <a:endParaRPr lang="fr-FR"/>
          </a:p>
        </p:txBody>
      </p:sp>
    </p:spTree>
    <p:extLst>
      <p:ext uri="{BB962C8B-B14F-4D97-AF65-F5344CB8AC3E}">
        <p14:creationId xmlns:p14="http://schemas.microsoft.com/office/powerpoint/2010/main" val="40392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F1C8F-B93C-495E-BDD4-F38D35A092CC}" type="datetimeFigureOut">
              <a:rPr lang="fr-FR" smtClean="0"/>
              <a:t>14/05/2014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55572-7DBF-49B8-8898-5A33CA92D6BA}" type="slidenum">
              <a:rPr lang="fr-FR" smtClean="0"/>
              <a:t>‹N°›</a:t>
            </a:fld>
            <a:endParaRPr lang="fr-FR"/>
          </a:p>
        </p:txBody>
      </p:sp>
    </p:spTree>
    <p:extLst>
      <p:ext uri="{BB962C8B-B14F-4D97-AF65-F5344CB8AC3E}">
        <p14:creationId xmlns:p14="http://schemas.microsoft.com/office/powerpoint/2010/main" val="643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rmiton.org/magazine/petition-question.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aide.jimdo.com/basiques/%C3%A9l%C3%A9ments/text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boursorama.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boursorama.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www.boursorama.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boursorama.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airfrance.f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boursorama.com/"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www.gouvernement.fr/toutes-les-video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boursorama.com/"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www.impots.gouv.f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boursorama.com/" TargetMode="Externa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www.tranchesdunet.com/les-pires-captcha-du-mond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boursorama.com/"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twitter.com/oliviernourr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linkedin.com/in/oliviernourry" TargetMode="External"/><Relationship Id="rId4" Type="http://schemas.openxmlformats.org/officeDocument/2006/relationships/hyperlink" Target="http://accessiblog.f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Dans la peau des utilisateurs</a:t>
            </a:r>
            <a:endParaRPr lang="fr-FR" dirty="0"/>
          </a:p>
        </p:txBody>
      </p:sp>
      <p:sp>
        <p:nvSpPr>
          <p:cNvPr id="3" name="Sous-titre 2"/>
          <p:cNvSpPr>
            <a:spLocks noGrp="1"/>
          </p:cNvSpPr>
          <p:nvPr>
            <p:ph type="subTitle" idx="1"/>
          </p:nvPr>
        </p:nvSpPr>
        <p:spPr/>
        <p:txBody>
          <a:bodyPr/>
          <a:lstStyle/>
          <a:p>
            <a:r>
              <a:rPr lang="fr-FR" dirty="0" smtClean="0">
                <a:solidFill>
                  <a:srgbClr val="C00000"/>
                </a:solidFill>
              </a:rPr>
              <a:t>Comprendre l’accessibilité du Web par l’expérience</a:t>
            </a:r>
            <a:endParaRPr lang="fr-FR" dirty="0">
              <a:solidFill>
                <a:srgbClr val="C00000"/>
              </a:solidFill>
            </a:endParaRPr>
          </a:p>
        </p:txBody>
      </p:sp>
    </p:spTree>
    <p:extLst>
      <p:ext uri="{BB962C8B-B14F-4D97-AF65-F5344CB8AC3E}">
        <p14:creationId xmlns:p14="http://schemas.microsoft.com/office/powerpoint/2010/main" val="289382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a:t>
            </a:r>
            <a:endParaRPr lang="fr-FR" dirty="0"/>
          </a:p>
        </p:txBody>
      </p:sp>
      <p:sp>
        <p:nvSpPr>
          <p:cNvPr id="6" name="Espace réservé du contenu 5"/>
          <p:cNvSpPr>
            <a:spLocks noGrp="1"/>
          </p:cNvSpPr>
          <p:nvPr>
            <p:ph idx="1"/>
          </p:nvPr>
        </p:nvSpPr>
        <p:spPr/>
        <p:txBody>
          <a:bodyPr/>
          <a:lstStyle/>
          <a:p>
            <a:pPr marL="0" indent="0">
              <a:buNone/>
            </a:pPr>
            <a:r>
              <a:rPr lang="fr-FR" sz="2400" dirty="0">
                <a:hlinkClick r:id="rId3"/>
              </a:rPr>
              <a:t>http://www.marmiton.org/magazine/petition-question.aspx</a:t>
            </a:r>
            <a:endParaRPr lang="fr-FR" dirty="0" smtClean="0"/>
          </a:p>
          <a:p>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132856"/>
            <a:ext cx="6182816" cy="4479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522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aveugle/malvoyant</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42241482"/>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Cliquez sur:</a:t>
            </a:r>
          </a:p>
          <a:p>
            <a:pPr marL="457200" indent="-457200">
              <a:buFont typeface="Arial" panose="020B0604020202020204" pitchFamily="34" charset="0"/>
              <a:buChar char="•"/>
            </a:pPr>
            <a:r>
              <a:rPr lang="fr-FR" sz="3200" dirty="0" smtClean="0"/>
              <a:t>Le bouton en haut à droite</a:t>
            </a:r>
            <a:endParaRPr lang="fr-FR" sz="3200" dirty="0"/>
          </a:p>
        </p:txBody>
      </p:sp>
      <p:sp>
        <p:nvSpPr>
          <p:cNvPr id="6" name="Carré corné 5"/>
          <p:cNvSpPr/>
          <p:nvPr/>
        </p:nvSpPr>
        <p:spPr>
          <a:xfrm>
            <a:off x="3851920" y="5877272"/>
            <a:ext cx="4752528" cy="79208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La position est une notion très relative…</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00694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a:t>
            </a:r>
            <a:endParaRPr lang="fr-FR" dirty="0"/>
          </a:p>
        </p:txBody>
      </p:sp>
      <p:sp>
        <p:nvSpPr>
          <p:cNvPr id="6" name="Espace réservé du contenu 5"/>
          <p:cNvSpPr>
            <a:spLocks noGrp="1"/>
          </p:cNvSpPr>
          <p:nvPr>
            <p:ph idx="1"/>
          </p:nvPr>
        </p:nvSpPr>
        <p:spPr/>
        <p:txBody>
          <a:bodyPr/>
          <a:lstStyle/>
          <a:p>
            <a:pPr marL="0" indent="0">
              <a:buNone/>
            </a:pPr>
            <a:r>
              <a:rPr lang="fr-FR" sz="2400" dirty="0">
                <a:hlinkClick r:id="rId3"/>
              </a:rPr>
              <a:t>http://aide.jimdo.com/basiques/%C3%A9l%C3%A9ments/texte</a:t>
            </a:r>
            <a:r>
              <a:rPr lang="fr-FR" sz="2400" dirty="0" smtClean="0">
                <a:hlinkClick r:id="rId3"/>
              </a:rPr>
              <a:t>/</a:t>
            </a:r>
            <a:r>
              <a:rPr lang="fr-FR" sz="2400" dirty="0" smtClean="0"/>
              <a:t> (zoomé plusieurs fois)</a:t>
            </a:r>
            <a:endParaRPr lang="fr-FR"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555" y="2386234"/>
            <a:ext cx="5074890" cy="4444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133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smtClean="0"/>
              <a:t>La bonne approche</a:t>
            </a:r>
            <a:endParaRPr lang="fr-FR" sz="4400" b="0" dirty="0"/>
          </a:p>
        </p:txBody>
      </p:sp>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Cliquez sur:</a:t>
            </a:r>
          </a:p>
          <a:p>
            <a:pPr marL="457200" indent="-457200">
              <a:buFont typeface="Arial" panose="020B0604020202020204" pitchFamily="34" charset="0"/>
              <a:buChar char="•"/>
            </a:pPr>
            <a:r>
              <a:rPr lang="fr-FR" sz="3200" dirty="0" smtClean="0"/>
              <a:t>Le bouton 2</a:t>
            </a:r>
          </a:p>
          <a:p>
            <a:pPr marL="457200" indent="-457200">
              <a:buFont typeface="Arial" panose="020B0604020202020204" pitchFamily="34" charset="0"/>
              <a:buChar char="•"/>
            </a:pPr>
            <a:r>
              <a:rPr lang="fr-FR" sz="3200" dirty="0" smtClean="0"/>
              <a:t>Le bouton ovale 3</a:t>
            </a:r>
          </a:p>
          <a:p>
            <a:pPr marL="457200" indent="-457200">
              <a:buFont typeface="Arial" panose="020B0604020202020204" pitchFamily="34" charset="0"/>
              <a:buChar char="•"/>
            </a:pPr>
            <a:r>
              <a:rPr lang="fr-FR" sz="3200" dirty="0" smtClean="0"/>
              <a:t>Le bouton jaune 4</a:t>
            </a:r>
          </a:p>
        </p:txBody>
      </p:sp>
      <p:sp>
        <p:nvSpPr>
          <p:cNvPr id="6" name="Carré corné 5"/>
          <p:cNvSpPr/>
          <p:nvPr/>
        </p:nvSpPr>
        <p:spPr>
          <a:xfrm>
            <a:off x="4572000" y="4941168"/>
            <a:ext cx="3456384" cy="1656184"/>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Utiliser des références explicites, indépendantes de la position</a:t>
            </a:r>
            <a:endParaRPr lang="fr-FR" sz="2400" i="1" dirty="0">
              <a:solidFill>
                <a:schemeClr val="tx1"/>
              </a:solidFill>
              <a:latin typeface="Trebuchet MS" panose="020B0603020202020204" pitchFamily="34" charset="0"/>
            </a:endParaRPr>
          </a:p>
        </p:txBody>
      </p:sp>
      <p:graphicFrame>
        <p:nvGraphicFramePr>
          <p:cNvPr id="7" name="Espace réservé du contenu 4"/>
          <p:cNvGraphicFramePr>
            <a:graphicFrameLocks/>
          </p:cNvGraphicFramePr>
          <p:nvPr>
            <p:extLst>
              <p:ext uri="{D42A27DB-BD31-4B8C-83A1-F6EECF244321}">
                <p14:modId xmlns:p14="http://schemas.microsoft.com/office/powerpoint/2010/main" val="567676488"/>
              </p:ext>
            </p:extLst>
          </p:nvPr>
        </p:nvGraphicFramePr>
        <p:xfrm>
          <a:off x="3727450" y="4254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41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animBg="1"/>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aveugle</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513028684"/>
              </p:ext>
            </p:extLst>
          </p:nvPr>
        </p:nvGraphicFramePr>
        <p:xfrm>
          <a:off x="3575050" y="384199"/>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fontScale="77500" lnSpcReduction="20000"/>
          </a:bodyPr>
          <a:lstStyle/>
          <a:p>
            <a:r>
              <a:rPr lang="fr-FR" sz="2400" dirty="0" smtClean="0"/>
              <a:t>Lisez tout le texte pour trouver les instructions. Elles se situent quelque part dans le texte, pas forcément à la fin, et visiblement pas au début. Jouez le jeu et vous les trouverez. Je suis d’humeur joueuse, d’ailleurs, pas vous? Bon, allez, je ne vous fais pas languir trop longtemps. C’est pour bientôt. Vous pourriez cliquer le bouton rouge, mais non ce n’est pas ça. C’est le bouton sous le bouton vert. Bon, si vous avez lu jusqu’ici, vous avez bien mérité une petite pause. Respirez.</a:t>
            </a:r>
            <a:endParaRPr lang="fr-FR" sz="2400" dirty="0"/>
          </a:p>
        </p:txBody>
      </p:sp>
    </p:spTree>
    <p:extLst>
      <p:ext uri="{BB962C8B-B14F-4D97-AF65-F5344CB8AC3E}">
        <p14:creationId xmlns:p14="http://schemas.microsoft.com/office/powerpoint/2010/main" val="32505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a:t>
            </a:r>
            <a:endParaRPr lang="fr-FR" dirty="0"/>
          </a:p>
        </p:txBody>
      </p:sp>
      <p:sp>
        <p:nvSpPr>
          <p:cNvPr id="6" name="Espace réservé du contenu 5"/>
          <p:cNvSpPr>
            <a:spLocks noGrp="1"/>
          </p:cNvSpPr>
          <p:nvPr>
            <p:ph idx="1"/>
          </p:nvPr>
        </p:nvSpPr>
        <p:spPr/>
        <p:txBody>
          <a:bodyPr/>
          <a:lstStyle/>
          <a:p>
            <a:pPr marL="0" indent="0">
              <a:buNone/>
            </a:pPr>
            <a:r>
              <a:rPr lang="fr-FR" sz="2400" dirty="0">
                <a:hlinkClick r:id="rId3"/>
              </a:rPr>
              <a:t>http://www.boursorama.com</a:t>
            </a:r>
            <a:r>
              <a:rPr lang="fr-FR" sz="2400" dirty="0" smtClean="0">
                <a:hlinkClick r:id="rId3"/>
              </a:rPr>
              <a:t>/</a:t>
            </a:r>
            <a:endParaRPr lang="fr-FR" sz="2400" dirty="0" smtClean="0"/>
          </a:p>
          <a:p>
            <a:pPr marL="0" indent="0">
              <a:buNone/>
            </a:pPr>
            <a:r>
              <a:rPr lang="fr-FR" sz="2400" dirty="0" smtClean="0"/>
              <a:t>La page est rafraîchie toutes les 10 minutes.</a:t>
            </a:r>
            <a:endParaRPr lang="fr-F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511482"/>
            <a:ext cx="6543972" cy="4157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047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smtClean="0"/>
              <a:t>La bonne approche</a:t>
            </a:r>
            <a:endParaRPr lang="fr-FR" sz="4400" b="0" dirty="0"/>
          </a:p>
        </p:txBody>
      </p:sp>
      <p:sp>
        <p:nvSpPr>
          <p:cNvPr id="6" name="Carré corné 5"/>
          <p:cNvSpPr/>
          <p:nvPr/>
        </p:nvSpPr>
        <p:spPr>
          <a:xfrm>
            <a:off x="4572000" y="5085184"/>
            <a:ext cx="3456384"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Laisser à l’utilisateur l’initiative des rafraîchissements</a:t>
            </a:r>
            <a:endParaRPr lang="fr-FR" sz="2400" i="1" dirty="0">
              <a:solidFill>
                <a:schemeClr val="tx1"/>
              </a:solidFill>
              <a:latin typeface="Trebuchet MS" panose="020B0603020202020204" pitchFamily="34" charset="0"/>
            </a:endParaRPr>
          </a:p>
        </p:txBody>
      </p:sp>
      <p:graphicFrame>
        <p:nvGraphicFramePr>
          <p:cNvPr id="7" name="Espace réservé du contenu 4"/>
          <p:cNvGraphicFramePr>
            <a:graphicFrameLocks/>
          </p:cNvGraphicFramePr>
          <p:nvPr>
            <p:extLst>
              <p:ext uri="{D42A27DB-BD31-4B8C-83A1-F6EECF244321}">
                <p14:modId xmlns:p14="http://schemas.microsoft.com/office/powerpoint/2010/main" val="1626533887"/>
              </p:ext>
            </p:extLst>
          </p:nvPr>
        </p:nvGraphicFramePr>
        <p:xfrm>
          <a:off x="3727450" y="4254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120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aveugle</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01188716"/>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Cliquez sur le 4</a:t>
            </a:r>
            <a:r>
              <a:rPr lang="fr-FR" sz="3200" baseline="30000" dirty="0" smtClean="0"/>
              <a:t>ème</a:t>
            </a:r>
            <a:r>
              <a:rPr lang="fr-FR" sz="3200" dirty="0" smtClean="0"/>
              <a:t> bouton de la liste suivante: le rouge celui du haut à droite le bouton à gauche en haut l’ovale le n°4 le vert</a:t>
            </a:r>
            <a:endParaRPr lang="fr-FR" sz="1000" dirty="0" smtClean="0"/>
          </a:p>
        </p:txBody>
      </p:sp>
      <p:sp>
        <p:nvSpPr>
          <p:cNvPr id="6" name="Carré corné 5"/>
          <p:cNvSpPr/>
          <p:nvPr/>
        </p:nvSpPr>
        <p:spPr>
          <a:xfrm>
            <a:off x="4139952" y="5085184"/>
            <a:ext cx="4392488"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Certains utilisateurs ont besoin de textes structurés</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710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 (1/2)</a:t>
            </a:r>
            <a:endParaRPr lang="fr-FR" dirty="0"/>
          </a:p>
        </p:txBody>
      </p:sp>
      <p:sp>
        <p:nvSpPr>
          <p:cNvPr id="6" name="Espace réservé du contenu 5"/>
          <p:cNvSpPr>
            <a:spLocks noGrp="1"/>
          </p:cNvSpPr>
          <p:nvPr>
            <p:ph idx="1"/>
          </p:nvPr>
        </p:nvSpPr>
        <p:spPr/>
        <p:txBody>
          <a:bodyPr>
            <a:normAutofit/>
          </a:bodyPr>
          <a:lstStyle/>
          <a:p>
            <a:pPr marL="0" indent="0">
              <a:buNone/>
            </a:pPr>
            <a:r>
              <a:rPr lang="fr-FR" sz="2000" dirty="0">
                <a:hlinkClick r:id="rId3"/>
              </a:rPr>
              <a:t>http://www.ville-amboise.fr/c__101_245__Etat_civil_Demarches_administratives.html</a:t>
            </a:r>
            <a:endParaRPr lang="fr-FR" sz="2000" dirty="0" smtClean="0">
              <a:hlinkClick r:id="rId3"/>
            </a:endParaRPr>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420888"/>
            <a:ext cx="5327650" cy="4062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979712" y="4140224"/>
            <a:ext cx="5256213" cy="1296988"/>
          </a:xfrm>
          <a:prstGeom prst="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800000"/>
              </a:solidFill>
            </a:endParaRPr>
          </a:p>
        </p:txBody>
      </p:sp>
      <p:sp>
        <p:nvSpPr>
          <p:cNvPr id="11" name="ZoneTexte 10"/>
          <p:cNvSpPr txBox="1">
            <a:spLocks noChangeArrowheads="1"/>
          </p:cNvSpPr>
          <p:nvPr/>
        </p:nvSpPr>
        <p:spPr bwMode="auto">
          <a:xfrm>
            <a:off x="6048475" y="3922737"/>
            <a:ext cx="1044575"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dirty="0"/>
              <a:t>Liste</a:t>
            </a:r>
          </a:p>
        </p:txBody>
      </p:sp>
      <p:sp>
        <p:nvSpPr>
          <p:cNvPr id="12" name="ZoneTexte 11"/>
          <p:cNvSpPr txBox="1">
            <a:spLocks noChangeArrowheads="1"/>
          </p:cNvSpPr>
          <p:nvPr/>
        </p:nvSpPr>
        <p:spPr bwMode="auto">
          <a:xfrm>
            <a:off x="3924400" y="5869012"/>
            <a:ext cx="15113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a:t>Structuration</a:t>
            </a:r>
          </a:p>
        </p:txBody>
      </p:sp>
      <p:sp>
        <p:nvSpPr>
          <p:cNvPr id="13" name="Text Box 6"/>
          <p:cNvSpPr txBox="1">
            <a:spLocks noChangeArrowheads="1"/>
          </p:cNvSpPr>
          <p:nvPr/>
        </p:nvSpPr>
        <p:spPr bwMode="auto">
          <a:xfrm>
            <a:off x="467544" y="2571626"/>
            <a:ext cx="132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dirty="0"/>
              <a:t>Version</a:t>
            </a:r>
          </a:p>
          <a:p>
            <a:pPr algn="ctr" eaLnBrk="1" hangingPunct="1"/>
            <a:r>
              <a:rPr lang="fr-FR" altLang="fr-FR" dirty="0"/>
              <a:t>« visuelle »</a:t>
            </a:r>
          </a:p>
        </p:txBody>
      </p:sp>
    </p:spTree>
    <p:extLst>
      <p:ext uri="{BB962C8B-B14F-4D97-AF65-F5344CB8AC3E}">
        <p14:creationId xmlns:p14="http://schemas.microsoft.com/office/powerpoint/2010/main" val="4042583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 (2/2)</a:t>
            </a:r>
            <a:endParaRPr lang="fr-FR" dirty="0"/>
          </a:p>
        </p:txBody>
      </p:sp>
      <p:sp>
        <p:nvSpPr>
          <p:cNvPr id="6" name="Espace réservé du contenu 5"/>
          <p:cNvSpPr>
            <a:spLocks noGrp="1"/>
          </p:cNvSpPr>
          <p:nvPr>
            <p:ph idx="1"/>
          </p:nvPr>
        </p:nvSpPr>
        <p:spPr/>
        <p:txBody>
          <a:bodyPr>
            <a:normAutofit/>
          </a:bodyPr>
          <a:lstStyle/>
          <a:p>
            <a:pPr marL="0" indent="0">
              <a:buNone/>
            </a:pPr>
            <a:r>
              <a:rPr lang="fr-FR" sz="2000" dirty="0">
                <a:hlinkClick r:id="rId3"/>
              </a:rPr>
              <a:t>http://www.ville-amboise.fr/c__101_245__Etat_civil_Demarches_administratives.html</a:t>
            </a:r>
            <a:endParaRPr lang="fr-FR" sz="2000" dirty="0" smtClean="0">
              <a:hlinkClick r:id="rId3"/>
            </a:endParaRPr>
          </a:p>
        </p:txBody>
      </p:sp>
      <p:sp>
        <p:nvSpPr>
          <p:cNvPr id="8" name="Text Box 7"/>
          <p:cNvSpPr txBox="1">
            <a:spLocks noChangeArrowheads="1"/>
          </p:cNvSpPr>
          <p:nvPr/>
        </p:nvSpPr>
        <p:spPr bwMode="auto">
          <a:xfrm>
            <a:off x="3563938" y="2321768"/>
            <a:ext cx="206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dirty="0"/>
              <a:t>Version</a:t>
            </a:r>
          </a:p>
          <a:p>
            <a:pPr algn="ctr" eaLnBrk="1" hangingPunct="1"/>
            <a:r>
              <a:rPr lang="fr-FR" altLang="fr-FR" dirty="0"/>
              <a:t>« lecteur d’écran »</a:t>
            </a:r>
          </a:p>
        </p:txBody>
      </p:sp>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75881"/>
            <a:ext cx="8712200" cy="3265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4551363" y="3263156"/>
            <a:ext cx="3924300" cy="369887"/>
          </a:xfrm>
          <a:prstGeom prst="rect">
            <a:avLst/>
          </a:prstGeom>
          <a:solidFill>
            <a:schemeClr val="accent1"/>
          </a:solidFill>
          <a:ln>
            <a:solidFill>
              <a:schemeClr val="bg2">
                <a:lumMod val="75000"/>
              </a:schemeClr>
            </a:solidFill>
          </a:ln>
        </p:spPr>
        <p:txBody>
          <a:bodyPr>
            <a:spAutoFit/>
          </a:bodyPr>
          <a:lstStyle/>
          <a:p>
            <a:pPr>
              <a:defRPr/>
            </a:pPr>
            <a:r>
              <a:rPr lang="fr-FR" dirty="0">
                <a:cs typeface="+mn-cs"/>
              </a:rPr>
              <a:t>Tout le texte est au même niveau</a:t>
            </a:r>
          </a:p>
        </p:txBody>
      </p:sp>
    </p:spTree>
    <p:extLst>
      <p:ext uri="{BB962C8B-B14F-4D97-AF65-F5344CB8AC3E}">
        <p14:creationId xmlns:p14="http://schemas.microsoft.com/office/powerpoint/2010/main" val="394046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Petite mise au point</a:t>
            </a:r>
            <a:endParaRPr lang="fr-FR" dirty="0"/>
          </a:p>
        </p:txBody>
      </p:sp>
      <p:sp>
        <p:nvSpPr>
          <p:cNvPr id="3" name="Espace réservé du contenu 2"/>
          <p:cNvSpPr>
            <a:spLocks noGrp="1"/>
          </p:cNvSpPr>
          <p:nvPr>
            <p:ph idx="1"/>
          </p:nvPr>
        </p:nvSpPr>
        <p:spPr/>
        <p:txBody>
          <a:bodyPr/>
          <a:lstStyle/>
          <a:p>
            <a:r>
              <a:rPr lang="fr-FR" dirty="0" smtClean="0"/>
              <a:t>Les 3 missions d’un site ou application Web</a:t>
            </a:r>
          </a:p>
          <a:p>
            <a:pPr lvl="1"/>
            <a:r>
              <a:rPr lang="fr-FR" dirty="0" smtClean="0">
                <a:solidFill>
                  <a:srgbClr val="C00000"/>
                </a:solidFill>
              </a:rPr>
              <a:t>Rendre service aux utilisateurs</a:t>
            </a:r>
          </a:p>
          <a:p>
            <a:pPr lvl="1"/>
            <a:r>
              <a:rPr lang="fr-FR" dirty="0" smtClean="0">
                <a:solidFill>
                  <a:srgbClr val="C00000"/>
                </a:solidFill>
              </a:rPr>
              <a:t>Rendre service aux utilisateurs</a:t>
            </a:r>
          </a:p>
          <a:p>
            <a:pPr lvl="1"/>
            <a:r>
              <a:rPr lang="fr-FR" dirty="0" smtClean="0">
                <a:solidFill>
                  <a:srgbClr val="C00000"/>
                </a:solidFill>
              </a:rPr>
              <a:t>Rendre service aux utilisateurs</a:t>
            </a:r>
            <a:endParaRPr lang="fr-FR" dirty="0">
              <a:solidFill>
                <a:srgbClr val="C00000"/>
              </a:solidFill>
            </a:endParaRPr>
          </a:p>
          <a:p>
            <a:r>
              <a:rPr lang="fr-FR" dirty="0" smtClean="0"/>
              <a:t>L’accessibilité Web, c’est rendre possible pour les </a:t>
            </a:r>
            <a:r>
              <a:rPr lang="fr-FR" b="1" dirty="0" smtClean="0">
                <a:solidFill>
                  <a:srgbClr val="C00000"/>
                </a:solidFill>
              </a:rPr>
              <a:t>utilisateurs en situation de handicap</a:t>
            </a:r>
            <a:r>
              <a:rPr lang="fr-FR" dirty="0" smtClean="0">
                <a:solidFill>
                  <a:srgbClr val="C00000"/>
                </a:solidFill>
              </a:rPr>
              <a:t> </a:t>
            </a:r>
            <a:r>
              <a:rPr lang="fr-FR" dirty="0" smtClean="0"/>
              <a:t>l’utilisation et la compréhension d’un contenu en ligne</a:t>
            </a:r>
          </a:p>
        </p:txBody>
      </p:sp>
    </p:spTree>
    <p:extLst>
      <p:ext uri="{BB962C8B-B14F-4D97-AF65-F5344CB8AC3E}">
        <p14:creationId xmlns:p14="http://schemas.microsoft.com/office/powerpoint/2010/main" val="28541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smtClean="0"/>
              <a:t>La bonne approche</a:t>
            </a:r>
            <a:endParaRPr lang="fr-FR" sz="4400" b="0" dirty="0"/>
          </a:p>
        </p:txBody>
      </p:sp>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fontScale="85000" lnSpcReduction="10000"/>
          </a:bodyPr>
          <a:lstStyle/>
          <a:p>
            <a:r>
              <a:rPr lang="fr-FR" sz="3200" dirty="0"/>
              <a:t>Cliquez sur le 4</a:t>
            </a:r>
            <a:r>
              <a:rPr lang="fr-FR" sz="3200" baseline="30000" dirty="0"/>
              <a:t>ème</a:t>
            </a:r>
            <a:r>
              <a:rPr lang="fr-FR" sz="3200" dirty="0"/>
              <a:t> bouton de la liste suivante</a:t>
            </a:r>
            <a:r>
              <a:rPr lang="fr-FR" sz="3200" dirty="0" smtClean="0"/>
              <a:t>:</a:t>
            </a:r>
          </a:p>
          <a:p>
            <a:pPr marL="514350" indent="-514350">
              <a:buFont typeface="+mj-lt"/>
              <a:buAutoNum type="arabicPeriod"/>
            </a:pPr>
            <a:r>
              <a:rPr lang="fr-FR" sz="3200" dirty="0" smtClean="0"/>
              <a:t>le rouge</a:t>
            </a:r>
          </a:p>
          <a:p>
            <a:pPr marL="514350" indent="-514350">
              <a:buFont typeface="+mj-lt"/>
              <a:buAutoNum type="arabicPeriod"/>
            </a:pPr>
            <a:r>
              <a:rPr lang="fr-FR" sz="3200" dirty="0" smtClean="0"/>
              <a:t>celui </a:t>
            </a:r>
            <a:r>
              <a:rPr lang="fr-FR" sz="3200" dirty="0"/>
              <a:t>du haut à </a:t>
            </a:r>
            <a:r>
              <a:rPr lang="fr-FR" sz="3200" dirty="0" smtClean="0"/>
              <a:t>droite</a:t>
            </a:r>
          </a:p>
          <a:p>
            <a:pPr marL="514350" indent="-514350">
              <a:buFont typeface="+mj-lt"/>
              <a:buAutoNum type="arabicPeriod"/>
            </a:pPr>
            <a:r>
              <a:rPr lang="fr-FR" sz="3200" dirty="0" smtClean="0"/>
              <a:t>le </a:t>
            </a:r>
            <a:r>
              <a:rPr lang="fr-FR" sz="3200" dirty="0"/>
              <a:t>bouton à gauche en </a:t>
            </a:r>
            <a:r>
              <a:rPr lang="fr-FR" sz="3200" dirty="0" smtClean="0"/>
              <a:t>haut</a:t>
            </a:r>
          </a:p>
          <a:p>
            <a:pPr marL="514350" indent="-514350">
              <a:buFont typeface="+mj-lt"/>
              <a:buAutoNum type="arabicPeriod"/>
            </a:pPr>
            <a:r>
              <a:rPr lang="fr-FR" sz="3200" dirty="0" smtClean="0"/>
              <a:t>l’ovale</a:t>
            </a:r>
          </a:p>
          <a:p>
            <a:pPr marL="514350" indent="-514350">
              <a:buFont typeface="+mj-lt"/>
              <a:buAutoNum type="arabicPeriod"/>
            </a:pPr>
            <a:r>
              <a:rPr lang="fr-FR" sz="3200" dirty="0" smtClean="0"/>
              <a:t>le n°4</a:t>
            </a:r>
          </a:p>
          <a:p>
            <a:pPr marL="514350" indent="-514350">
              <a:buFont typeface="+mj-lt"/>
              <a:buAutoNum type="arabicPeriod"/>
            </a:pPr>
            <a:r>
              <a:rPr lang="fr-FR" sz="3200" dirty="0" smtClean="0"/>
              <a:t>le </a:t>
            </a:r>
            <a:r>
              <a:rPr lang="fr-FR" sz="3200" dirty="0"/>
              <a:t>vert</a:t>
            </a:r>
            <a:endParaRPr lang="fr-FR" sz="1000" dirty="0"/>
          </a:p>
        </p:txBody>
      </p:sp>
      <p:graphicFrame>
        <p:nvGraphicFramePr>
          <p:cNvPr id="7" name="Espace réservé du contenu 4"/>
          <p:cNvGraphicFramePr>
            <a:graphicFrameLocks/>
          </p:cNvGraphicFramePr>
          <p:nvPr>
            <p:extLst>
              <p:ext uri="{D42A27DB-BD31-4B8C-83A1-F6EECF244321}">
                <p14:modId xmlns:p14="http://schemas.microsoft.com/office/powerpoint/2010/main" val="1292441210"/>
              </p:ext>
            </p:extLst>
          </p:nvPr>
        </p:nvGraphicFramePr>
        <p:xfrm>
          <a:off x="3727450" y="4254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rré corné 5"/>
          <p:cNvSpPr/>
          <p:nvPr/>
        </p:nvSpPr>
        <p:spPr>
          <a:xfrm>
            <a:off x="4572000" y="5085184"/>
            <a:ext cx="3456384"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Structurer le texte: titres, paragraphes, listes.</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38961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Graphic spid="7" grpId="0">
        <p:bldAsOne/>
      </p:bldGraphic>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malvoyant</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18362152"/>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Cliquez sur:</a:t>
            </a:r>
          </a:p>
          <a:p>
            <a:pPr marL="457200" indent="-457200">
              <a:buFont typeface="Arial" panose="020B0604020202020204" pitchFamily="34" charset="0"/>
              <a:buChar char="•"/>
            </a:pPr>
            <a:r>
              <a:rPr lang="fr-FR" sz="3200" dirty="0" smtClean="0"/>
              <a:t>Le</a:t>
            </a:r>
            <a:r>
              <a:rPr lang="fr-FR" sz="3200" dirty="0" smtClean="0">
                <a:solidFill>
                  <a:schemeClr val="bg1">
                    <a:lumMod val="65000"/>
                  </a:schemeClr>
                </a:solidFill>
              </a:rPr>
              <a:t> </a:t>
            </a:r>
            <a:r>
              <a:rPr lang="fr-FR" sz="3200" dirty="0" smtClean="0"/>
              <a:t>bouton </a:t>
            </a:r>
            <a:r>
              <a:rPr lang="fr-FR" sz="3200" dirty="0" smtClean="0">
                <a:solidFill>
                  <a:schemeClr val="bg1">
                    <a:lumMod val="65000"/>
                  </a:schemeClr>
                </a:solidFill>
              </a:rPr>
              <a:t>situé en bas à gauche (3)</a:t>
            </a:r>
          </a:p>
          <a:p>
            <a:pPr marL="457200" indent="-457200">
              <a:buFont typeface="Arial" panose="020B0604020202020204" pitchFamily="34" charset="0"/>
              <a:buChar char="•"/>
            </a:pPr>
            <a:r>
              <a:rPr lang="fr-FR" sz="1000" dirty="0" smtClean="0"/>
              <a:t>Le trapèze (4)</a:t>
            </a:r>
          </a:p>
        </p:txBody>
      </p:sp>
      <p:sp>
        <p:nvSpPr>
          <p:cNvPr id="6" name="Carré corné 5"/>
          <p:cNvSpPr/>
          <p:nvPr/>
        </p:nvSpPr>
        <p:spPr>
          <a:xfrm>
            <a:off x="4139952" y="5085184"/>
            <a:ext cx="4392488"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Certains utilisateurs ont des difficultés à lire les textes trop petits ou mal contrastés</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7088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a:t>
            </a:r>
            <a:endParaRPr lang="fr-FR" dirty="0"/>
          </a:p>
        </p:txBody>
      </p:sp>
      <p:sp>
        <p:nvSpPr>
          <p:cNvPr id="6" name="Espace réservé du contenu 5"/>
          <p:cNvSpPr>
            <a:spLocks noGrp="1"/>
          </p:cNvSpPr>
          <p:nvPr>
            <p:ph idx="1"/>
          </p:nvPr>
        </p:nvSpPr>
        <p:spPr/>
        <p:txBody>
          <a:bodyPr>
            <a:normAutofit/>
          </a:bodyPr>
          <a:lstStyle/>
          <a:p>
            <a:pPr marL="0" indent="0">
              <a:buNone/>
            </a:pPr>
            <a:r>
              <a:rPr lang="fr-FR" sz="2400" dirty="0">
                <a:hlinkClick r:id="rId3"/>
              </a:rPr>
              <a:t>http://ameli-direct.ameli.fr/</a:t>
            </a:r>
            <a:endParaRPr lang="fr-FR" sz="2000" dirty="0" smtClean="0">
              <a:hlinkClick r:id="rId3"/>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190" y="2204864"/>
            <a:ext cx="4765620" cy="403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493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smtClean="0"/>
              <a:t>La bonne approche</a:t>
            </a:r>
            <a:endParaRPr lang="fr-FR" sz="4400" b="0" dirty="0"/>
          </a:p>
        </p:txBody>
      </p:sp>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Cliquez sur:</a:t>
            </a:r>
          </a:p>
          <a:p>
            <a:pPr marL="457200" indent="-457200">
              <a:buFont typeface="Arial" panose="020B0604020202020204" pitchFamily="34" charset="0"/>
              <a:buChar char="•"/>
            </a:pPr>
            <a:r>
              <a:rPr lang="fr-FR" sz="3200" dirty="0" smtClean="0"/>
              <a:t>Le bouton situé en bas à gauche (3)</a:t>
            </a:r>
          </a:p>
          <a:p>
            <a:pPr marL="457200" indent="-457200">
              <a:buFont typeface="Arial" panose="020B0604020202020204" pitchFamily="34" charset="0"/>
              <a:buChar char="•"/>
            </a:pPr>
            <a:r>
              <a:rPr lang="fr-FR" sz="3200" dirty="0" smtClean="0"/>
              <a:t>Le trapèze (4)</a:t>
            </a:r>
          </a:p>
        </p:txBody>
      </p:sp>
      <p:graphicFrame>
        <p:nvGraphicFramePr>
          <p:cNvPr id="7" name="Espace réservé du contenu 4"/>
          <p:cNvGraphicFramePr>
            <a:graphicFrameLocks/>
          </p:cNvGraphicFramePr>
          <p:nvPr>
            <p:extLst>
              <p:ext uri="{D42A27DB-BD31-4B8C-83A1-F6EECF244321}">
                <p14:modId xmlns:p14="http://schemas.microsoft.com/office/powerpoint/2010/main" val="1286688222"/>
              </p:ext>
            </p:extLst>
          </p:nvPr>
        </p:nvGraphicFramePr>
        <p:xfrm>
          <a:off x="3727450" y="4254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rré corné 5"/>
          <p:cNvSpPr/>
          <p:nvPr/>
        </p:nvSpPr>
        <p:spPr>
          <a:xfrm>
            <a:off x="4572000" y="5085184"/>
            <a:ext cx="3456384"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Utiliser des polices de caractères lisibles et bien contrastées</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4542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Graphic spid="7" grpId="0">
        <p:bldAsOne/>
      </p:bldGraphic>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malvoyant</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583876073"/>
              </p:ext>
            </p:extLst>
          </p:nvPr>
        </p:nvGraphicFramePr>
        <p:xfrm>
          <a:off x="3575050" y="273050"/>
          <a:ext cx="8845822" cy="9708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Autofit/>
          </a:bodyPr>
          <a:lstStyle/>
          <a:p>
            <a:r>
              <a:rPr lang="fr-FR" sz="3200" dirty="0" smtClean="0"/>
              <a:t>Cliquez sur:</a:t>
            </a:r>
          </a:p>
          <a:p>
            <a:pPr marL="457200" indent="-457200">
              <a:buFont typeface="Arial" panose="020B0604020202020204" pitchFamily="34" charset="0"/>
              <a:buChar char="•"/>
            </a:pPr>
            <a:r>
              <a:rPr lang="fr-FR" sz="7200" dirty="0" smtClean="0"/>
              <a:t>Le bouton de forme trapézoïdale</a:t>
            </a:r>
          </a:p>
        </p:txBody>
      </p:sp>
      <p:sp>
        <p:nvSpPr>
          <p:cNvPr id="6" name="Carré corné 5"/>
          <p:cNvSpPr/>
          <p:nvPr/>
        </p:nvSpPr>
        <p:spPr>
          <a:xfrm>
            <a:off x="4139952" y="5085184"/>
            <a:ext cx="4392488"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Les outils de grossissement peuvent altérer fortement l’affichage</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2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a:t>
            </a:r>
            <a:endParaRPr lang="fr-FR" dirty="0"/>
          </a:p>
        </p:txBody>
      </p:sp>
      <p:sp>
        <p:nvSpPr>
          <p:cNvPr id="6" name="Espace réservé du contenu 5"/>
          <p:cNvSpPr>
            <a:spLocks noGrp="1"/>
          </p:cNvSpPr>
          <p:nvPr>
            <p:ph idx="1"/>
          </p:nvPr>
        </p:nvSpPr>
        <p:spPr/>
        <p:txBody>
          <a:bodyPr>
            <a:normAutofit/>
          </a:bodyPr>
          <a:lstStyle/>
          <a:p>
            <a:pPr marL="0" indent="0">
              <a:buNone/>
            </a:pPr>
            <a:r>
              <a:rPr lang="fr-FR" sz="2400" dirty="0">
                <a:hlinkClick r:id="rId3"/>
              </a:rPr>
              <a:t>http://</a:t>
            </a:r>
            <a:r>
              <a:rPr lang="fr-FR" sz="2400" dirty="0" smtClean="0">
                <a:hlinkClick r:id="rId3"/>
              </a:rPr>
              <a:t>airfrance.fr  </a:t>
            </a:r>
            <a:endParaRPr lang="fr-FR" sz="2000" dirty="0" smtClean="0">
              <a:hlinkClick r:id="rId4"/>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74" y="2363526"/>
            <a:ext cx="8470652" cy="4017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216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smtClean="0"/>
              <a:t>La bonne approche</a:t>
            </a:r>
            <a:endParaRPr lang="fr-FR" sz="4400" b="0" dirty="0"/>
          </a:p>
        </p:txBody>
      </p:sp>
      <p:graphicFrame>
        <p:nvGraphicFramePr>
          <p:cNvPr id="7" name="Espace réservé du contenu 4"/>
          <p:cNvGraphicFramePr>
            <a:graphicFrameLocks/>
          </p:cNvGraphicFramePr>
          <p:nvPr>
            <p:extLst>
              <p:ext uri="{D42A27DB-BD31-4B8C-83A1-F6EECF244321}">
                <p14:modId xmlns:p14="http://schemas.microsoft.com/office/powerpoint/2010/main" val="3061513181"/>
              </p:ext>
            </p:extLst>
          </p:nvPr>
        </p:nvGraphicFramePr>
        <p:xfrm>
          <a:off x="3727450" y="425450"/>
          <a:ext cx="6029126" cy="696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ce réservé du texte 3"/>
          <p:cNvSpPr txBox="1">
            <a:spLocks/>
          </p:cNvSpPr>
          <p:nvPr/>
        </p:nvSpPr>
        <p:spPr>
          <a:xfrm>
            <a:off x="611560" y="1412776"/>
            <a:ext cx="4464496" cy="4691063"/>
          </a:xfrm>
          <a:prstGeom prst="rect">
            <a:avLst/>
          </a:prstGeom>
          <a:solidFill>
            <a:schemeClr val="bg2">
              <a:lumMod val="75000"/>
            </a:schemeClr>
          </a:solidFill>
          <a:scene3d>
            <a:camera prst="orthographicFront"/>
            <a:lightRig rig="threePt" dir="t"/>
          </a:scene3d>
          <a:sp3d>
            <a:bevelT/>
          </a:sp3d>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fr-FR" sz="3200" dirty="0" smtClean="0"/>
              <a:t>Cliquez sur:</a:t>
            </a:r>
          </a:p>
          <a:p>
            <a:pPr marL="457200" indent="-457200">
              <a:buFont typeface="Arial" panose="020B0604020202020204" pitchFamily="34" charset="0"/>
              <a:buChar char="•"/>
            </a:pPr>
            <a:r>
              <a:rPr lang="fr-FR" sz="7200" dirty="0" smtClean="0"/>
              <a:t>Le bouton de forme trapézoïdale</a:t>
            </a:r>
          </a:p>
        </p:txBody>
      </p:sp>
      <p:sp>
        <p:nvSpPr>
          <p:cNvPr id="6" name="Carré corné 5"/>
          <p:cNvSpPr/>
          <p:nvPr/>
        </p:nvSpPr>
        <p:spPr>
          <a:xfrm>
            <a:off x="4572000" y="4869160"/>
            <a:ext cx="3816424" cy="1728192"/>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Tester les forts grossissements.</a:t>
            </a:r>
          </a:p>
          <a:p>
            <a:pPr algn="ctr"/>
            <a:r>
              <a:rPr lang="fr-FR" sz="2400" i="1" dirty="0" smtClean="0">
                <a:solidFill>
                  <a:schemeClr val="tx1"/>
                </a:solidFill>
                <a:latin typeface="Trebuchet MS" panose="020B0603020202020204" pitchFamily="34" charset="0"/>
              </a:rPr>
              <a:t>Construire les pages en fonction.</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37987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malentendant</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891359227"/>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L’animateur va énoncer les instructions.</a:t>
            </a:r>
            <a:endParaRPr lang="fr-FR" sz="1000" dirty="0" smtClean="0"/>
          </a:p>
        </p:txBody>
      </p:sp>
      <p:sp>
        <p:nvSpPr>
          <p:cNvPr id="6" name="Carré corné 5"/>
          <p:cNvSpPr/>
          <p:nvPr/>
        </p:nvSpPr>
        <p:spPr>
          <a:xfrm>
            <a:off x="4139952" y="5085184"/>
            <a:ext cx="4392488"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Certains utilisateurs ont des difficultés à comprendre les informations sonores</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9486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a:t>
            </a:r>
            <a:endParaRPr lang="fr-FR" dirty="0"/>
          </a:p>
        </p:txBody>
      </p:sp>
      <p:sp>
        <p:nvSpPr>
          <p:cNvPr id="6" name="Espace réservé du contenu 5"/>
          <p:cNvSpPr>
            <a:spLocks noGrp="1"/>
          </p:cNvSpPr>
          <p:nvPr>
            <p:ph idx="1"/>
          </p:nvPr>
        </p:nvSpPr>
        <p:spPr/>
        <p:txBody>
          <a:bodyPr>
            <a:normAutofit/>
          </a:bodyPr>
          <a:lstStyle/>
          <a:p>
            <a:pPr marL="0" indent="0">
              <a:buNone/>
            </a:pPr>
            <a:r>
              <a:rPr lang="fr-FR" sz="2400" dirty="0">
                <a:hlinkClick r:id="rId3"/>
              </a:rPr>
              <a:t>http://</a:t>
            </a:r>
            <a:r>
              <a:rPr lang="fr-FR" sz="2400" dirty="0" smtClean="0">
                <a:hlinkClick r:id="rId3"/>
              </a:rPr>
              <a:t>www.gouvernement.fr/toutes-les-videos</a:t>
            </a:r>
            <a:r>
              <a:rPr lang="fr-FR" sz="2400" dirty="0" smtClean="0"/>
              <a:t> </a:t>
            </a:r>
            <a:endParaRPr lang="fr-FR" sz="2000" dirty="0" smtClean="0">
              <a:hlinkClick r:id="rId4"/>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2636912"/>
            <a:ext cx="3067050" cy="345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109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smtClean="0"/>
              <a:t>La bonne approche</a:t>
            </a:r>
            <a:endParaRPr lang="fr-FR" sz="4400" b="0" dirty="0"/>
          </a:p>
        </p:txBody>
      </p:sp>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fontScale="92500" lnSpcReduction="10000"/>
          </a:bodyPr>
          <a:lstStyle/>
          <a:p>
            <a:r>
              <a:rPr lang="fr-FR" sz="3200" dirty="0" smtClean="0"/>
              <a:t>Pour les vidéos ou fichiers sonores, fournir une transcription et/ou des sous-titres.</a:t>
            </a:r>
          </a:p>
          <a:p>
            <a:r>
              <a:rPr lang="fr-FR" sz="3200" dirty="0" smtClean="0"/>
              <a:t>Une version en langue des signes est souhaitable en complément.</a:t>
            </a:r>
          </a:p>
        </p:txBody>
      </p:sp>
      <p:graphicFrame>
        <p:nvGraphicFramePr>
          <p:cNvPr id="7" name="Espace réservé du contenu 4"/>
          <p:cNvGraphicFramePr>
            <a:graphicFrameLocks/>
          </p:cNvGraphicFramePr>
          <p:nvPr>
            <p:extLst>
              <p:ext uri="{D42A27DB-BD31-4B8C-83A1-F6EECF244321}">
                <p14:modId xmlns:p14="http://schemas.microsoft.com/office/powerpoint/2010/main" val="1127937862"/>
              </p:ext>
            </p:extLst>
          </p:nvPr>
        </p:nvGraphicFramePr>
        <p:xfrm>
          <a:off x="3727450" y="4254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rré corné 5"/>
          <p:cNvSpPr/>
          <p:nvPr/>
        </p:nvSpPr>
        <p:spPr>
          <a:xfrm>
            <a:off x="4572000" y="5085184"/>
            <a:ext cx="3456384"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 Cliquer sur le bouton n° 3 »</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1824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Graphic spid="7" grpId="0">
        <p:bldAsOne/>
      </p:bldGraphic>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 de l’accessibilité</a:t>
            </a:r>
            <a:endParaRPr lang="fr-FR" dirty="0"/>
          </a:p>
        </p:txBody>
      </p:sp>
      <p:sp>
        <p:nvSpPr>
          <p:cNvPr id="3" name="Espace réservé du contenu 2"/>
          <p:cNvSpPr>
            <a:spLocks noGrp="1"/>
          </p:cNvSpPr>
          <p:nvPr>
            <p:ph idx="1"/>
          </p:nvPr>
        </p:nvSpPr>
        <p:spPr/>
        <p:txBody>
          <a:bodyPr/>
          <a:lstStyle/>
          <a:p>
            <a:r>
              <a:rPr lang="fr-FR" dirty="0" smtClean="0"/>
              <a:t>Des </a:t>
            </a:r>
            <a:r>
              <a:rPr lang="fr-FR" dirty="0" smtClean="0">
                <a:solidFill>
                  <a:srgbClr val="C00000"/>
                </a:solidFill>
              </a:rPr>
              <a:t>référentiels</a:t>
            </a:r>
          </a:p>
          <a:p>
            <a:pPr lvl="1"/>
            <a:r>
              <a:rPr lang="fr-FR" dirty="0" smtClean="0"/>
              <a:t>Ensembles de règles, interdictions et  recommandations</a:t>
            </a:r>
          </a:p>
          <a:p>
            <a:pPr lvl="1"/>
            <a:r>
              <a:rPr lang="fr-FR" dirty="0" smtClean="0"/>
              <a:t>WCAG, AccessiWeb, RGAA… </a:t>
            </a:r>
          </a:p>
          <a:p>
            <a:r>
              <a:rPr lang="fr-FR" dirty="0" smtClean="0"/>
              <a:t>De l’</a:t>
            </a:r>
            <a:r>
              <a:rPr lang="fr-FR" dirty="0" smtClean="0">
                <a:solidFill>
                  <a:srgbClr val="C00000"/>
                </a:solidFill>
              </a:rPr>
              <a:t>empathie</a:t>
            </a:r>
            <a:r>
              <a:rPr lang="fr-FR" dirty="0" smtClean="0"/>
              <a:t> et du bon sens!</a:t>
            </a:r>
          </a:p>
          <a:p>
            <a:pPr lvl="1"/>
            <a:r>
              <a:rPr lang="fr-FR" dirty="0" smtClean="0"/>
              <a:t>Les référentiels sont indispensables, mais parfois trop abstraits</a:t>
            </a:r>
          </a:p>
          <a:p>
            <a:pPr lvl="1"/>
            <a:r>
              <a:rPr lang="fr-FR" dirty="0" smtClean="0"/>
              <a:t>En cas de doute, se mettre dans la peau des utilisateurs</a:t>
            </a:r>
            <a:endParaRPr lang="fr-FR" dirty="0"/>
          </a:p>
        </p:txBody>
      </p:sp>
    </p:spTree>
    <p:extLst>
      <p:ext uri="{BB962C8B-B14F-4D97-AF65-F5344CB8AC3E}">
        <p14:creationId xmlns:p14="http://schemas.microsoft.com/office/powerpoint/2010/main" val="165478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dyslexique</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563637812"/>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Cliquer sur:</a:t>
            </a:r>
          </a:p>
          <a:p>
            <a:pPr marL="457200" indent="-457200">
              <a:lnSpc>
                <a:spcPts val="1100"/>
              </a:lnSpc>
              <a:buFont typeface="Arial" panose="020B0604020202020204" pitchFamily="34" charset="0"/>
              <a:buChar char="•"/>
            </a:pPr>
            <a:r>
              <a:rPr lang="fr-FR" sz="3200" dirty="0" smtClean="0"/>
              <a:t>Le bouton situé à l’opposé du trapèze en suivant la diagonale (donc le 1 ( losange))</a:t>
            </a:r>
          </a:p>
        </p:txBody>
      </p:sp>
      <p:sp>
        <p:nvSpPr>
          <p:cNvPr id="6" name="Carré corné 5"/>
          <p:cNvSpPr/>
          <p:nvPr/>
        </p:nvSpPr>
        <p:spPr>
          <a:xfrm>
            <a:off x="4139952" y="5085184"/>
            <a:ext cx="4392488"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Certains utilisateurs ont des difficultés avec les textes trop « serrés »</a:t>
            </a:r>
            <a:endParaRPr lang="fr-FR" sz="2400" i="1" dirty="0">
              <a:solidFill>
                <a:schemeClr val="tx1"/>
              </a:solidFill>
              <a:latin typeface="Trebuchet MS" panose="020B0603020202020204" pitchFamily="34" charset="0"/>
            </a:endParaRPr>
          </a:p>
        </p:txBody>
      </p:sp>
      <p:sp>
        <p:nvSpPr>
          <p:cNvPr id="3" name="ZoneTexte 2"/>
          <p:cNvSpPr txBox="1"/>
          <p:nvPr/>
        </p:nvSpPr>
        <p:spPr>
          <a:xfrm rot="20585595">
            <a:off x="611560" y="3933056"/>
            <a:ext cx="2808312" cy="1200329"/>
          </a:xfrm>
          <a:prstGeom prst="rect">
            <a:avLst/>
          </a:prstGeom>
          <a:noFill/>
        </p:spPr>
        <p:txBody>
          <a:bodyPr wrap="square" rtlCol="0">
            <a:prstTxWarp prst="textDoubleWave1">
              <a:avLst>
                <a:gd name="adj1" fmla="val 12500"/>
                <a:gd name="adj2" fmla="val 0"/>
              </a:avLst>
            </a:prstTxWarp>
            <a:spAutoFit/>
          </a:bodyPr>
          <a:lstStyle/>
          <a:p>
            <a:r>
              <a:rPr lang="fr-FR" dirty="0" smtClean="0"/>
              <a:t>Le bouton de couleur verte</a:t>
            </a:r>
            <a:endParaRPr lang="fr-FR" sz="800" dirty="0" smtClean="0"/>
          </a:p>
        </p:txBody>
      </p:sp>
      <p:sp>
        <p:nvSpPr>
          <p:cNvPr id="7" name="ZoneTexte 6"/>
          <p:cNvSpPr txBox="1"/>
          <p:nvPr/>
        </p:nvSpPr>
        <p:spPr>
          <a:xfrm rot="962567">
            <a:off x="614495" y="3785832"/>
            <a:ext cx="2520280" cy="1200329"/>
          </a:xfrm>
          <a:prstGeom prst="rect">
            <a:avLst/>
          </a:prstGeom>
          <a:noFill/>
        </p:spPr>
        <p:txBody>
          <a:bodyPr wrap="square" rtlCol="0">
            <a:prstTxWarp prst="textDoubleWave1">
              <a:avLst/>
            </a:prstTxWarp>
            <a:spAutoFit/>
          </a:bodyPr>
          <a:lstStyle/>
          <a:p>
            <a:r>
              <a:rPr lang="fr-FR" dirty="0" smtClean="0"/>
              <a:t> (le rectangle, avec un 2 écrit dessus)</a:t>
            </a:r>
            <a:endParaRPr lang="fr-FR" sz="800" dirty="0" smtClean="0"/>
          </a:p>
        </p:txBody>
      </p:sp>
    </p:spTree>
    <p:extLst>
      <p:ext uri="{BB962C8B-B14F-4D97-AF65-F5344CB8AC3E}">
        <p14:creationId xmlns:p14="http://schemas.microsoft.com/office/powerpoint/2010/main" val="223213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P spid="3"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a:t>
            </a:r>
            <a:endParaRPr lang="fr-FR" dirty="0"/>
          </a:p>
        </p:txBody>
      </p:sp>
      <p:sp>
        <p:nvSpPr>
          <p:cNvPr id="6" name="Espace réservé du contenu 5"/>
          <p:cNvSpPr>
            <a:spLocks noGrp="1"/>
          </p:cNvSpPr>
          <p:nvPr>
            <p:ph idx="1"/>
          </p:nvPr>
        </p:nvSpPr>
        <p:spPr/>
        <p:txBody>
          <a:bodyPr>
            <a:normAutofit/>
          </a:bodyPr>
          <a:lstStyle/>
          <a:p>
            <a:pPr marL="0" indent="0">
              <a:buNone/>
            </a:pPr>
            <a:r>
              <a:rPr lang="fr-FR" sz="2400" dirty="0">
                <a:hlinkClick r:id="rId3"/>
              </a:rPr>
              <a:t>http://</a:t>
            </a:r>
            <a:r>
              <a:rPr lang="fr-FR" sz="2400" dirty="0" smtClean="0">
                <a:hlinkClick r:id="rId3"/>
              </a:rPr>
              <a:t>www.impots.gouv.fr</a:t>
            </a:r>
            <a:r>
              <a:rPr lang="fr-FR" sz="2400" dirty="0" smtClean="0"/>
              <a:t> </a:t>
            </a:r>
            <a:endParaRPr lang="fr-FR" sz="2000" dirty="0" smtClean="0">
              <a:hlinkClick r:id="rId4"/>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60880" cy="1944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933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smtClean="0"/>
              <a:t>La bonne approche</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311946977"/>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fontScale="77500" lnSpcReduction="20000"/>
          </a:bodyPr>
          <a:lstStyle/>
          <a:p>
            <a:r>
              <a:rPr lang="fr-FR" sz="3200" dirty="0" smtClean="0"/>
              <a:t>Cliquer sur:</a:t>
            </a:r>
          </a:p>
          <a:p>
            <a:pPr marL="457200" indent="-457200">
              <a:lnSpc>
                <a:spcPct val="150000"/>
              </a:lnSpc>
              <a:buFont typeface="Arial" panose="020B0604020202020204" pitchFamily="34" charset="0"/>
              <a:buChar char="•"/>
            </a:pPr>
            <a:r>
              <a:rPr lang="fr-FR" sz="2800" dirty="0" smtClean="0"/>
              <a:t>Le bouton situé à l’opposé du trapèze en suivant la diagonale (donc le 1 ( losange))</a:t>
            </a:r>
          </a:p>
          <a:p>
            <a:pPr marL="457200" indent="-457200">
              <a:lnSpc>
                <a:spcPct val="150000"/>
              </a:lnSpc>
              <a:spcBef>
                <a:spcPts val="1800"/>
              </a:spcBef>
              <a:buFont typeface="Arial" panose="020B0604020202020204" pitchFamily="34" charset="0"/>
              <a:buChar char="•"/>
            </a:pPr>
            <a:r>
              <a:rPr lang="fr-FR" sz="2800" dirty="0" smtClean="0"/>
              <a:t>Le bouton de couleur verte  (le rectangle, avec un 2 écrit dessus)</a:t>
            </a:r>
            <a:endParaRPr lang="fr-FR" sz="1050" dirty="0" smtClean="0"/>
          </a:p>
        </p:txBody>
      </p:sp>
      <p:sp>
        <p:nvSpPr>
          <p:cNvPr id="6" name="Carré corné 5"/>
          <p:cNvSpPr/>
          <p:nvPr/>
        </p:nvSpPr>
        <p:spPr>
          <a:xfrm>
            <a:off x="3779912" y="4941168"/>
            <a:ext cx="5040560" cy="1800200"/>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Interlignes suffisants.</a:t>
            </a:r>
          </a:p>
          <a:p>
            <a:pPr algn="ctr"/>
            <a:r>
              <a:rPr lang="fr-FR" sz="2400" i="1" dirty="0" smtClean="0">
                <a:solidFill>
                  <a:schemeClr val="tx1"/>
                </a:solidFill>
                <a:latin typeface="Trebuchet MS" panose="020B0603020202020204" pitchFamily="34" charset="0"/>
              </a:rPr>
              <a:t>Lignes courtes.</a:t>
            </a:r>
          </a:p>
          <a:p>
            <a:pPr algn="ctr"/>
            <a:r>
              <a:rPr lang="fr-FR" sz="2400" i="1" dirty="0" smtClean="0">
                <a:solidFill>
                  <a:schemeClr val="tx1"/>
                </a:solidFill>
                <a:latin typeface="Trebuchet MS" panose="020B0603020202020204" pitchFamily="34" charset="0"/>
              </a:rPr>
              <a:t>Ne pas justifier.</a:t>
            </a:r>
          </a:p>
          <a:p>
            <a:pPr algn="ctr"/>
            <a:r>
              <a:rPr lang="fr-FR" sz="2400" i="1" dirty="0" smtClean="0">
                <a:solidFill>
                  <a:schemeClr val="tx1"/>
                </a:solidFill>
                <a:latin typeface="Trebuchet MS" panose="020B0603020202020204" pitchFamily="34" charset="0"/>
              </a:rPr>
              <a:t>Il existe des </a:t>
            </a:r>
            <a:r>
              <a:rPr lang="fr-FR" sz="2400" i="1" dirty="0" smtClean="0">
                <a:solidFill>
                  <a:schemeClr val="tx1"/>
                </a:solidFill>
                <a:latin typeface="OpenDyslexic" pitchFamily="50" charset="0"/>
              </a:rPr>
              <a:t>polices optimisées</a:t>
            </a:r>
            <a:r>
              <a:rPr lang="fr-FR" sz="2400" i="1" dirty="0" smtClean="0">
                <a:solidFill>
                  <a:schemeClr val="tx1"/>
                </a:solidFill>
                <a:latin typeface="Trebuchet MS" panose="020B0603020202020204" pitchFamily="34" charset="0"/>
              </a:rPr>
              <a:t>.</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4597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fatigué</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94586850"/>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fontScale="92500"/>
          </a:bodyPr>
          <a:lstStyle/>
          <a:p>
            <a:r>
              <a:rPr lang="fr-FR" sz="3200" dirty="0" smtClean="0"/>
              <a:t>Cliquer sur le bouton diamétralement opposé à celui qui est un quadrilatère ayant des côtés opposés parallèles et se trouvant à bâbord</a:t>
            </a:r>
            <a:endParaRPr lang="fr-FR" sz="1000" dirty="0" smtClean="0"/>
          </a:p>
        </p:txBody>
      </p:sp>
      <p:sp>
        <p:nvSpPr>
          <p:cNvPr id="6" name="Carré corné 5"/>
          <p:cNvSpPr/>
          <p:nvPr/>
        </p:nvSpPr>
        <p:spPr>
          <a:xfrm>
            <a:off x="4139952" y="5085184"/>
            <a:ext cx="4392488"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Certains utilisateurs auront des difficultés à comprendre les énoncés complexes</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5157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Exemple sur un vrai site</a:t>
            </a:r>
            <a:endParaRPr lang="fr-FR" dirty="0"/>
          </a:p>
        </p:txBody>
      </p:sp>
      <p:sp>
        <p:nvSpPr>
          <p:cNvPr id="6" name="Espace réservé du contenu 5"/>
          <p:cNvSpPr>
            <a:spLocks noGrp="1"/>
          </p:cNvSpPr>
          <p:nvPr>
            <p:ph idx="1"/>
          </p:nvPr>
        </p:nvSpPr>
        <p:spPr/>
        <p:txBody>
          <a:bodyPr>
            <a:normAutofit/>
          </a:bodyPr>
          <a:lstStyle/>
          <a:p>
            <a:pPr marL="0" indent="0">
              <a:buNone/>
            </a:pPr>
            <a:r>
              <a:rPr lang="fr-FR" sz="2400" dirty="0"/>
              <a:t>Trouvé sur </a:t>
            </a:r>
            <a:r>
              <a:rPr lang="fr-FR" sz="2400" dirty="0">
                <a:hlinkClick r:id="rId3"/>
              </a:rPr>
              <a:t>http://www.tranchesdunet.com/les-pires-captcha-du-monde</a:t>
            </a:r>
            <a:r>
              <a:rPr lang="fr-FR" sz="2400" dirty="0" smtClean="0">
                <a:hlinkClick r:id="rId3"/>
              </a:rPr>
              <a:t>/</a:t>
            </a:r>
            <a:r>
              <a:rPr lang="fr-FR" sz="2400" dirty="0" smtClean="0"/>
              <a:t> </a:t>
            </a:r>
            <a:endParaRPr lang="fr-FR" sz="2000" dirty="0" smtClean="0">
              <a:hlinkClick r:id="rId4"/>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836" y="2384648"/>
            <a:ext cx="7282330" cy="4140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524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smtClean="0"/>
              <a:t>La bonne approche</a:t>
            </a:r>
            <a:endParaRPr lang="fr-FR" sz="4400" b="0" dirty="0"/>
          </a:p>
        </p:txBody>
      </p:sp>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Cliquer sur le bouton n°4.</a:t>
            </a:r>
          </a:p>
        </p:txBody>
      </p:sp>
      <p:graphicFrame>
        <p:nvGraphicFramePr>
          <p:cNvPr id="7" name="Espace réservé du contenu 4"/>
          <p:cNvGraphicFramePr>
            <a:graphicFrameLocks/>
          </p:cNvGraphicFramePr>
          <p:nvPr>
            <p:extLst>
              <p:ext uri="{D42A27DB-BD31-4B8C-83A1-F6EECF244321}">
                <p14:modId xmlns:p14="http://schemas.microsoft.com/office/powerpoint/2010/main" val="2601463009"/>
              </p:ext>
            </p:extLst>
          </p:nvPr>
        </p:nvGraphicFramePr>
        <p:xfrm>
          <a:off x="3727450" y="4254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rré corné 5"/>
          <p:cNvSpPr/>
          <p:nvPr/>
        </p:nvSpPr>
        <p:spPr>
          <a:xfrm>
            <a:off x="4572000" y="5085184"/>
            <a:ext cx="3456384"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Privilégier les énoncés simples et directs</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7084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conclusion</a:t>
            </a:r>
            <a:endParaRPr lang="fr-FR" dirty="0"/>
          </a:p>
        </p:txBody>
      </p:sp>
      <p:sp>
        <p:nvSpPr>
          <p:cNvPr id="3" name="Espace réservé du contenu 2"/>
          <p:cNvSpPr>
            <a:spLocks noGrp="1"/>
          </p:cNvSpPr>
          <p:nvPr>
            <p:ph idx="1"/>
          </p:nvPr>
        </p:nvSpPr>
        <p:spPr/>
        <p:txBody>
          <a:bodyPr/>
          <a:lstStyle/>
          <a:p>
            <a:r>
              <a:rPr lang="fr-FR" dirty="0" smtClean="0"/>
              <a:t>Vous avez maintenant un aperçu de la vie des utilisateurs confrontés à l’inaccessibilité</a:t>
            </a:r>
          </a:p>
          <a:p>
            <a:r>
              <a:rPr lang="fr-FR" dirty="0" smtClean="0"/>
              <a:t>Vous avez aussi des clés pour éviter ces problèmes</a:t>
            </a:r>
          </a:p>
          <a:p>
            <a:r>
              <a:rPr lang="fr-FR" dirty="0" smtClean="0"/>
              <a:t>A vous de jouer!</a:t>
            </a:r>
            <a:endParaRPr lang="fr-FR" dirty="0"/>
          </a:p>
        </p:txBody>
      </p:sp>
    </p:spTree>
    <p:extLst>
      <p:ext uri="{BB962C8B-B14F-4D97-AF65-F5344CB8AC3E}">
        <p14:creationId xmlns:p14="http://schemas.microsoft.com/office/powerpoint/2010/main" val="53059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 et à bientôt!</a:t>
            </a:r>
            <a:endParaRPr lang="fr-FR" dirty="0"/>
          </a:p>
        </p:txBody>
      </p:sp>
      <p:sp>
        <p:nvSpPr>
          <p:cNvPr id="3" name="Espace réservé du contenu 2"/>
          <p:cNvSpPr>
            <a:spLocks noGrp="1"/>
          </p:cNvSpPr>
          <p:nvPr>
            <p:ph idx="1"/>
          </p:nvPr>
        </p:nvSpPr>
        <p:spPr/>
        <p:txBody>
          <a:bodyPr/>
          <a:lstStyle/>
          <a:p>
            <a:r>
              <a:rPr lang="fr-FR" dirty="0" smtClean="0"/>
              <a:t>Twitter</a:t>
            </a:r>
            <a:r>
              <a:rPr lang="fr-FR" dirty="0"/>
              <a:t>: </a:t>
            </a:r>
            <a:r>
              <a:rPr lang="fr-FR" dirty="0" smtClean="0">
                <a:hlinkClick r:id="rId3"/>
              </a:rPr>
              <a:t>@</a:t>
            </a:r>
            <a:r>
              <a:rPr lang="fr-FR" dirty="0" err="1" smtClean="0">
                <a:hlinkClick r:id="rId3"/>
              </a:rPr>
              <a:t>OlivierNourry</a:t>
            </a:r>
            <a:endParaRPr lang="fr-FR" dirty="0" smtClean="0"/>
          </a:p>
          <a:p>
            <a:r>
              <a:rPr lang="fr-FR" dirty="0" smtClean="0"/>
              <a:t>Blog: </a:t>
            </a:r>
            <a:r>
              <a:rPr lang="fr-FR" dirty="0" smtClean="0">
                <a:hlinkClick r:id="rId4"/>
              </a:rPr>
              <a:t>Accessiblog.fr</a:t>
            </a:r>
            <a:endParaRPr lang="fr-FR" dirty="0" smtClean="0"/>
          </a:p>
          <a:p>
            <a:r>
              <a:rPr lang="fr-FR" dirty="0"/>
              <a:t>LinkedIn: </a:t>
            </a:r>
            <a:r>
              <a:rPr lang="fr-FR" dirty="0">
                <a:hlinkClick r:id="rId5"/>
              </a:rPr>
              <a:t>http://www.linkedin.com/in/oliviernourry</a:t>
            </a:r>
            <a:endParaRPr lang="fr-FR" dirty="0" smtClean="0"/>
          </a:p>
          <a:p>
            <a:endParaRPr lang="fr-FR" dirty="0"/>
          </a:p>
        </p:txBody>
      </p:sp>
    </p:spTree>
    <p:extLst>
      <p:ext uri="{BB962C8B-B14F-4D97-AF65-F5344CB8AC3E}">
        <p14:creationId xmlns:p14="http://schemas.microsoft.com/office/powerpoint/2010/main" val="3800830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Dans la peau des utilisateurs?</a:t>
            </a:r>
            <a:endParaRPr lang="fr-FR" dirty="0"/>
          </a:p>
        </p:txBody>
      </p:sp>
      <p:sp>
        <p:nvSpPr>
          <p:cNvPr id="3" name="Espace réservé du contenu 2"/>
          <p:cNvSpPr>
            <a:spLocks noGrp="1"/>
          </p:cNvSpPr>
          <p:nvPr>
            <p:ph idx="1"/>
          </p:nvPr>
        </p:nvSpPr>
        <p:spPr/>
        <p:txBody>
          <a:bodyPr/>
          <a:lstStyle/>
          <a:p>
            <a:r>
              <a:rPr lang="fr-FR" dirty="0" smtClean="0"/>
              <a:t>Facile! Il faut:</a:t>
            </a:r>
          </a:p>
          <a:p>
            <a:pPr lvl="1"/>
            <a:r>
              <a:rPr lang="fr-FR" dirty="0" smtClean="0"/>
              <a:t>Quelques diapos</a:t>
            </a:r>
          </a:p>
          <a:p>
            <a:pPr lvl="1"/>
            <a:r>
              <a:rPr lang="fr-FR" dirty="0" smtClean="0"/>
              <a:t>Un </a:t>
            </a:r>
            <a:r>
              <a:rPr lang="fr-FR" dirty="0" smtClean="0">
                <a:solidFill>
                  <a:srgbClr val="C00000"/>
                </a:solidFill>
              </a:rPr>
              <a:t>public</a:t>
            </a:r>
            <a:endParaRPr lang="fr-FR" dirty="0">
              <a:solidFill>
                <a:srgbClr val="C00000"/>
              </a:solidFill>
            </a:endParaRPr>
          </a:p>
        </p:txBody>
      </p:sp>
    </p:spTree>
    <p:extLst>
      <p:ext uri="{BB962C8B-B14F-4D97-AF65-F5344CB8AC3E}">
        <p14:creationId xmlns:p14="http://schemas.microsoft.com/office/powerpoint/2010/main" val="388216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a:t>Une diapo type</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536542886"/>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err="1" smtClean="0"/>
              <a:t>Blablabli</a:t>
            </a:r>
            <a:r>
              <a:rPr lang="fr-FR" sz="3200" dirty="0" smtClean="0"/>
              <a:t>, blablabla</a:t>
            </a:r>
            <a:endParaRPr lang="fr-FR" sz="3200" dirty="0"/>
          </a:p>
        </p:txBody>
      </p:sp>
      <p:sp>
        <p:nvSpPr>
          <p:cNvPr id="7" name="Carré corné 6"/>
          <p:cNvSpPr/>
          <p:nvPr/>
        </p:nvSpPr>
        <p:spPr>
          <a:xfrm>
            <a:off x="755576" y="2636912"/>
            <a:ext cx="2376264" cy="1224136"/>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Ici, les instructions</a:t>
            </a:r>
            <a:endParaRPr lang="fr-FR" sz="2400" i="1" dirty="0">
              <a:solidFill>
                <a:schemeClr val="tx1"/>
              </a:solidFill>
              <a:latin typeface="Trebuchet MS" panose="020B0603020202020204" pitchFamily="34" charset="0"/>
            </a:endParaRPr>
          </a:p>
        </p:txBody>
      </p:sp>
      <p:sp>
        <p:nvSpPr>
          <p:cNvPr id="8" name="Carré corné 7"/>
          <p:cNvSpPr/>
          <p:nvPr/>
        </p:nvSpPr>
        <p:spPr>
          <a:xfrm>
            <a:off x="5004048" y="2780928"/>
            <a:ext cx="2016224" cy="936104"/>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a:solidFill>
                  <a:schemeClr val="tx1"/>
                </a:solidFill>
                <a:latin typeface="Trebuchet MS" panose="020B0603020202020204" pitchFamily="34" charset="0"/>
              </a:rPr>
              <a:t>Ici, « l’écran »</a:t>
            </a:r>
          </a:p>
        </p:txBody>
      </p:sp>
      <p:sp>
        <p:nvSpPr>
          <p:cNvPr id="9" name="Carré corné 8"/>
          <p:cNvSpPr/>
          <p:nvPr/>
        </p:nvSpPr>
        <p:spPr>
          <a:xfrm>
            <a:off x="4572000" y="5085184"/>
            <a:ext cx="3456384"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a:solidFill>
                  <a:schemeClr val="tx1"/>
                </a:solidFill>
                <a:latin typeface="Trebuchet MS" panose="020B0603020202020204" pitchFamily="34" charset="0"/>
              </a:rPr>
              <a:t>Vous allez « cliquer » sur les boutons en les désignant du doigt</a:t>
            </a:r>
          </a:p>
        </p:txBody>
      </p:sp>
    </p:spTree>
    <p:extLst>
      <p:ext uri="{BB962C8B-B14F-4D97-AF65-F5344CB8AC3E}">
        <p14:creationId xmlns:p14="http://schemas.microsoft.com/office/powerpoint/2010/main" val="30330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a:bodyPr>
          <a:lstStyle/>
          <a:p>
            <a:pPr algn="ctr"/>
            <a:r>
              <a:rPr lang="fr-FR" sz="4400" b="0" dirty="0" smtClean="0"/>
              <a:t>Un exemple pour s’échauffer</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841408615"/>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Cliquez sur:</a:t>
            </a:r>
          </a:p>
          <a:p>
            <a:pPr marL="457200" indent="-457200">
              <a:buFont typeface="Arial" panose="020B0604020202020204" pitchFamily="34" charset="0"/>
              <a:buChar char="•"/>
            </a:pPr>
            <a:r>
              <a:rPr lang="fr-FR" sz="3200" dirty="0" smtClean="0"/>
              <a:t>Le bouton 2</a:t>
            </a:r>
          </a:p>
          <a:p>
            <a:pPr marL="457200" indent="-457200">
              <a:buFont typeface="Arial" panose="020B0604020202020204" pitchFamily="34" charset="0"/>
              <a:buChar char="•"/>
            </a:pPr>
            <a:r>
              <a:rPr lang="fr-FR" sz="3200" dirty="0" smtClean="0"/>
              <a:t>Le trapèze</a:t>
            </a:r>
          </a:p>
          <a:p>
            <a:pPr marL="457200" indent="-457200">
              <a:buFont typeface="Arial" panose="020B0604020202020204" pitchFamily="34" charset="0"/>
              <a:buChar char="•"/>
            </a:pPr>
            <a:r>
              <a:rPr lang="fr-FR" sz="3200" dirty="0" smtClean="0"/>
              <a:t>L’ovale rouge</a:t>
            </a:r>
            <a:endParaRPr lang="fr-FR" sz="3200" dirty="0"/>
          </a:p>
        </p:txBody>
      </p:sp>
    </p:spTree>
    <p:extLst>
      <p:ext uri="{BB962C8B-B14F-4D97-AF65-F5344CB8AC3E}">
        <p14:creationId xmlns:p14="http://schemas.microsoft.com/office/powerpoint/2010/main" val="352418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Prêts?</a:t>
            </a:r>
            <a:endParaRPr lang="fr-FR" dirty="0"/>
          </a:p>
        </p:txBody>
      </p:sp>
      <p:sp>
        <p:nvSpPr>
          <p:cNvPr id="3" name="Espace réservé du contenu 2"/>
          <p:cNvSpPr>
            <a:spLocks noGrp="1"/>
          </p:cNvSpPr>
          <p:nvPr>
            <p:ph idx="1"/>
          </p:nvPr>
        </p:nvSpPr>
        <p:spPr/>
        <p:txBody>
          <a:bodyPr/>
          <a:lstStyle/>
          <a:p>
            <a:r>
              <a:rPr lang="fr-FR" dirty="0" smtClean="0"/>
              <a:t>C’est parti…</a:t>
            </a:r>
            <a:endParaRPr lang="fr-FR" dirty="0"/>
          </a:p>
        </p:txBody>
      </p:sp>
    </p:spTree>
    <p:extLst>
      <p:ext uri="{BB962C8B-B14F-4D97-AF65-F5344CB8AC3E}">
        <p14:creationId xmlns:p14="http://schemas.microsoft.com/office/powerpoint/2010/main" val="1424922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aveugle</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61141945"/>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Cliquez sur:</a:t>
            </a:r>
          </a:p>
          <a:p>
            <a:pPr marL="457200" indent="-457200">
              <a:buFont typeface="Arial" panose="020B0604020202020204" pitchFamily="34" charset="0"/>
              <a:buChar char="•"/>
            </a:pPr>
            <a:r>
              <a:rPr lang="fr-FR" sz="3200" dirty="0" smtClean="0"/>
              <a:t>Le bouton bleu</a:t>
            </a:r>
          </a:p>
          <a:p>
            <a:pPr marL="457200" indent="-457200">
              <a:buFont typeface="Arial" panose="020B0604020202020204" pitchFamily="34" charset="0"/>
              <a:buChar char="•"/>
            </a:pPr>
            <a:r>
              <a:rPr lang="fr-FR" sz="3200" dirty="0" smtClean="0"/>
              <a:t>Le bouton ovale</a:t>
            </a:r>
            <a:endParaRPr lang="fr-FR" sz="3200" dirty="0"/>
          </a:p>
        </p:txBody>
      </p:sp>
      <p:sp>
        <p:nvSpPr>
          <p:cNvPr id="6" name="Carré corné 5"/>
          <p:cNvSpPr/>
          <p:nvPr/>
        </p:nvSpPr>
        <p:spPr>
          <a:xfrm>
            <a:off x="4572000" y="5085184"/>
            <a:ext cx="3456384"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Certains utilisateurs ne perçoivent ni les formes ni les couleurs</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8211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003232" cy="1162050"/>
          </a:xfrm>
        </p:spPr>
        <p:txBody>
          <a:bodyPr vert="horz" lIns="91440" tIns="45720" rIns="91440" bIns="45720" rtlCol="0" anchor="ctr">
            <a:normAutofit fontScale="90000"/>
          </a:bodyPr>
          <a:lstStyle/>
          <a:p>
            <a:pPr algn="ctr"/>
            <a:r>
              <a:rPr lang="fr-FR" sz="4400" b="0" dirty="0" smtClean="0"/>
              <a:t>Dans la peau d’un utilisateur daltonien</a:t>
            </a:r>
            <a:endParaRPr lang="fr-FR" sz="4400" b="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412642927"/>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half" idx="2"/>
          </p:nvPr>
        </p:nvSpPr>
        <p:spPr>
          <a:solidFill>
            <a:schemeClr val="bg2">
              <a:lumMod val="75000"/>
            </a:schemeClr>
          </a:solidFill>
          <a:scene3d>
            <a:camera prst="orthographicFront"/>
            <a:lightRig rig="threePt" dir="t"/>
          </a:scene3d>
          <a:sp3d>
            <a:bevelT/>
          </a:sp3d>
        </p:spPr>
        <p:txBody>
          <a:bodyPr>
            <a:normAutofit/>
          </a:bodyPr>
          <a:lstStyle/>
          <a:p>
            <a:r>
              <a:rPr lang="fr-FR" sz="3200" dirty="0" smtClean="0"/>
              <a:t>Cliquez sur:</a:t>
            </a:r>
          </a:p>
          <a:p>
            <a:pPr marL="457200" indent="-457200">
              <a:buFont typeface="Arial" panose="020B0604020202020204" pitchFamily="34" charset="0"/>
              <a:buChar char="•"/>
            </a:pPr>
            <a:r>
              <a:rPr lang="fr-FR" sz="3200" dirty="0" smtClean="0"/>
              <a:t>Le bouton rouge</a:t>
            </a:r>
            <a:endParaRPr lang="fr-FR" sz="3200" dirty="0"/>
          </a:p>
        </p:txBody>
      </p:sp>
      <p:sp>
        <p:nvSpPr>
          <p:cNvPr id="6" name="Carré corné 5"/>
          <p:cNvSpPr/>
          <p:nvPr/>
        </p:nvSpPr>
        <p:spPr>
          <a:xfrm>
            <a:off x="4572000" y="5085184"/>
            <a:ext cx="3456384" cy="1512168"/>
          </a:xfrm>
          <a:prstGeom prst="foldedCorner">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i="1" dirty="0" smtClean="0">
                <a:solidFill>
                  <a:schemeClr val="tx1"/>
                </a:solidFill>
                <a:latin typeface="Trebuchet MS" panose="020B0603020202020204" pitchFamily="34" charset="0"/>
              </a:rPr>
              <a:t>Certains utilisateurs ont une perception altérée des couleurs</a:t>
            </a:r>
            <a:endParaRPr lang="fr-FR"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07619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uiExpand="1" build="p" animBg="1"/>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9262</TotalTime>
  <Words>1789</Words>
  <Application>Microsoft Office PowerPoint</Application>
  <PresentationFormat>Affichage à l'écran (4:3)</PresentationFormat>
  <Paragraphs>292</Paragraphs>
  <Slides>37</Slides>
  <Notes>34</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Dans la peau des utilisateurs</vt:lpstr>
      <vt:lpstr>Petite mise au point</vt:lpstr>
      <vt:lpstr>Les outils de l’accessibilité</vt:lpstr>
      <vt:lpstr>Dans la peau des utilisateurs?</vt:lpstr>
      <vt:lpstr>Une diapo type</vt:lpstr>
      <vt:lpstr>Un exemple pour s’échauffer</vt:lpstr>
      <vt:lpstr>Prêts?</vt:lpstr>
      <vt:lpstr>Dans la peau d’un utilisateur aveugle</vt:lpstr>
      <vt:lpstr>Dans la peau d’un utilisateur daltonien</vt:lpstr>
      <vt:lpstr>Exemple sur un vrai site</vt:lpstr>
      <vt:lpstr>Dans la peau d’un utilisateur aveugle/malvoyant</vt:lpstr>
      <vt:lpstr>Exemple sur un vrai site</vt:lpstr>
      <vt:lpstr>La bonne approche</vt:lpstr>
      <vt:lpstr>Dans la peau d’un utilisateur aveugle</vt:lpstr>
      <vt:lpstr>Exemple sur un vrai site</vt:lpstr>
      <vt:lpstr>La bonne approche</vt:lpstr>
      <vt:lpstr>Dans la peau d’un utilisateur aveugle</vt:lpstr>
      <vt:lpstr>Exemple sur un vrai site (1/2)</vt:lpstr>
      <vt:lpstr>Exemple sur un vrai site (2/2)</vt:lpstr>
      <vt:lpstr>La bonne approche</vt:lpstr>
      <vt:lpstr>Dans la peau d’un utilisateur malvoyant</vt:lpstr>
      <vt:lpstr>Exemple sur un vrai site</vt:lpstr>
      <vt:lpstr>La bonne approche</vt:lpstr>
      <vt:lpstr>Dans la peau d’un utilisateur malvoyant</vt:lpstr>
      <vt:lpstr>Exemple sur un vrai site</vt:lpstr>
      <vt:lpstr>La bonne approche</vt:lpstr>
      <vt:lpstr>Dans la peau d’un utilisateur malentendant</vt:lpstr>
      <vt:lpstr>Exemple sur un vrai site</vt:lpstr>
      <vt:lpstr>La bonne approche</vt:lpstr>
      <vt:lpstr>Dans la peau d’un utilisateur dyslexique</vt:lpstr>
      <vt:lpstr>Exemple sur un vrai site</vt:lpstr>
      <vt:lpstr>La bonne approche</vt:lpstr>
      <vt:lpstr>Dans la peau d’un utilisateur… fatigué</vt:lpstr>
      <vt:lpstr>Exemple sur un vrai site</vt:lpstr>
      <vt:lpstr>La bonne approche</vt:lpstr>
      <vt:lpstr>En conclusion</vt:lpstr>
      <vt:lpstr>Merci, et à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 la peau des utilisateurs</dc:title>
  <dc:creator>Olivier</dc:creator>
  <cp:lastModifiedBy>Olivier</cp:lastModifiedBy>
  <cp:revision>77</cp:revision>
  <dcterms:created xsi:type="dcterms:W3CDTF">2014-01-16T19:54:37Z</dcterms:created>
  <dcterms:modified xsi:type="dcterms:W3CDTF">2014-05-15T07:45:14Z</dcterms:modified>
</cp:coreProperties>
</file>